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3"/>
  </p:sldMasterIdLst>
  <p:notesMasterIdLst>
    <p:notesMasterId r:id="rId8"/>
  </p:notesMasterIdLst>
  <p:sldIdLst>
    <p:sldId id="260" r:id="rId4"/>
    <p:sldId id="256" r:id="rId5"/>
    <p:sldId id="1497" r:id="rId6"/>
    <p:sldId id="342" r:id="rId7"/>
    <p:sldId id="367" r:id="rId9"/>
    <p:sldId id="1054" r:id="rId10"/>
    <p:sldId id="353" r:id="rId11"/>
    <p:sldId id="1506" r:id="rId12"/>
    <p:sldId id="1076" r:id="rId13"/>
    <p:sldId id="281" r:id="rId14"/>
    <p:sldId id="346" r:id="rId15"/>
    <p:sldId id="323" r:id="rId16"/>
    <p:sldId id="1507" r:id="rId17"/>
    <p:sldId id="268" r:id="rId18"/>
    <p:sldId id="357" r:id="rId19"/>
    <p:sldId id="1508" r:id="rId20"/>
    <p:sldId id="1075" r:id="rId21"/>
    <p:sldId id="298" r:id="rId22"/>
    <p:sldId id="1505" r:id="rId23"/>
    <p:sldId id="1509"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B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73" d="100"/>
          <a:sy n="73" d="100"/>
        </p:scale>
        <p:origin x="106" y="65"/>
      </p:cViewPr>
      <p:guideLst>
        <p:guide orient="horz" pos="2160"/>
        <p:guide pos="3840"/>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notesMaster" Target="notesMasters/notesMaster1.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9E6AB6-9B8F-432A-B1A4-CE4EA9EBDDB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A2BF8A-5044-4161-B813-73CF559C123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a:t>My First Template</a:t>
            </a:r>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927F0D2-C189-447C-BE42-63B82F0803F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CC5934F-EAF2-4BA1-98D1-AB7BE00B8F7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E6A7817-0D51-4416-9CCF-6B8F801A936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28641B-A909-494D-BC41-FA2C69D7D884}"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0C396F7-F700-4236-B7AD-BC65ED1DADF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927F0D2-C189-447C-BE42-63B82F0803F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F570B436-C5A3-401F-ABBA-FBE65D8CDE4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A07DD30-BD72-4AB7-ADFB-B15B063BD7DC}"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F570B436-C5A3-401F-ABBA-FBE65D8CDE4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A07DD30-BD72-4AB7-ADFB-B15B063BD7DC}"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F570B436-C5A3-401F-ABBA-FBE65D8CDE4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A07DD30-BD72-4AB7-ADFB-B15B063BD7DC}"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2000">
        <p:random/>
      </p:transition>
    </mc:Choice>
    <mc:Fallback>
      <p:transition spd="slow" advTm="2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nic">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2000">
        <p:random/>
      </p:transition>
    </mc:Choice>
    <mc:Fallback>
      <p:transition spd="slow" advTm="200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2000">
        <p:random/>
      </p:transition>
    </mc:Choice>
    <mc:Fallback>
      <p:transition spd="slow" advTm="200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BA10AE7-AD70-4632-A2A0-FBFDB86B245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D498450-8375-4D49-9012-EAF341150EC5}"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BA10AE7-AD70-4632-A2A0-FBFDB86B245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D498450-8375-4D49-9012-EAF341150EC5}"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BA10AE7-AD70-4632-A2A0-FBFDB86B245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D498450-8375-4D49-9012-EAF341150EC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F570B436-C5A3-401F-ABBA-FBE65D8CDE4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A07DD30-BD72-4AB7-ADFB-B15B063BD7DC}"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2BA10AE7-AD70-4632-A2A0-FBFDB86B245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D498450-8375-4D49-9012-EAF341150EC5}"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2BA10AE7-AD70-4632-A2A0-FBFDB86B245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D498450-8375-4D49-9012-EAF341150EC5}"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BA10AE7-AD70-4632-A2A0-FBFDB86B245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D498450-8375-4D49-9012-EAF341150EC5}"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BA10AE7-AD70-4632-A2A0-FBFDB86B245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D498450-8375-4D49-9012-EAF341150EC5}"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BA10AE7-AD70-4632-A2A0-FBFDB86B245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D498450-8375-4D49-9012-EAF341150EC5}"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BA10AE7-AD70-4632-A2A0-FBFDB86B245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D498450-8375-4D49-9012-EAF341150EC5}"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BA10AE7-AD70-4632-A2A0-FBFDB86B245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D498450-8375-4D49-9012-EAF341150EC5}"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BA10AE7-AD70-4632-A2A0-FBFDB86B245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D498450-8375-4D49-9012-EAF341150EC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F570B436-C5A3-401F-ABBA-FBE65D8CDE4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A07DD30-BD72-4AB7-ADFB-B15B063BD7DC}"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F570B436-C5A3-401F-ABBA-FBE65D8CDE4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A07DD30-BD72-4AB7-ADFB-B15B063BD7DC}"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F570B436-C5A3-401F-ABBA-FBE65D8CDE4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A07DD30-BD72-4AB7-ADFB-B15B063BD7D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F570B436-C5A3-401F-ABBA-FBE65D8CDE49}"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A07DD30-BD72-4AB7-ADFB-B15B063BD7DC}"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570B436-C5A3-401F-ABBA-FBE65D8CDE4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A07DD30-BD72-4AB7-ADFB-B15B063BD7D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570B436-C5A3-401F-ABBA-FBE65D8CDE4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A07DD30-BD72-4AB7-ADFB-B15B063BD7D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570B436-C5A3-401F-ABBA-FBE65D8CDE4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A07DD30-BD72-4AB7-ADFB-B15B063BD7D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image" Target="../media/image1.jpeg"/><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5.xml"/><Relationship Id="rId8" Type="http://schemas.openxmlformats.org/officeDocument/2006/relationships/slideLayout" Target="../slideLayouts/slideLayout24.xml"/><Relationship Id="rId7" Type="http://schemas.openxmlformats.org/officeDocument/2006/relationships/slideLayout" Target="../slideLayouts/slideLayout23.xml"/><Relationship Id="rId6" Type="http://schemas.openxmlformats.org/officeDocument/2006/relationships/slideLayout" Target="../slideLayouts/slideLayout22.xml"/><Relationship Id="rId5" Type="http://schemas.openxmlformats.org/officeDocument/2006/relationships/slideLayout" Target="../slideLayouts/slideLayout21.xml"/><Relationship Id="rId4" Type="http://schemas.openxmlformats.org/officeDocument/2006/relationships/slideLayout" Target="../slideLayouts/slideLayout20.xml"/><Relationship Id="rId3" Type="http://schemas.openxmlformats.org/officeDocument/2006/relationships/slideLayout" Target="../slideLayouts/slideLayout19.xml"/><Relationship Id="rId2" Type="http://schemas.openxmlformats.org/officeDocument/2006/relationships/slideLayout" Target="../slideLayouts/slideLayout18.xml"/><Relationship Id="rId12" Type="http://schemas.openxmlformats.org/officeDocument/2006/relationships/theme" Target="../theme/theme2.xml"/><Relationship Id="rId11" Type="http://schemas.openxmlformats.org/officeDocument/2006/relationships/slideLayout" Target="../slideLayouts/slideLayout27.xml"/><Relationship Id="rId10" Type="http://schemas.openxmlformats.org/officeDocument/2006/relationships/slideLayout" Target="../slideLayouts/slideLayout26.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70B436-C5A3-401F-ABBA-FBE65D8CDE4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07DD30-BD72-4AB7-ADFB-B15B063BD7DC}" type="slidenum">
              <a:rPr lang="zh-CN" altLang="en-US" smtClean="0"/>
            </a:fld>
            <a:endParaRPr lang="zh-CN" altLang="en-US"/>
          </a:p>
        </p:txBody>
      </p:sp>
      <p:pic>
        <p:nvPicPr>
          <p:cNvPr id="7" name="图片 6" descr="图片包含 自然, 天空&#10;&#10;描述已自动生成"/>
          <p:cNvPicPr>
            <a:picLocks noChangeAspect="1"/>
          </p:cNvPicPr>
          <p:nvPr userDrawn="1"/>
        </p:nvPicPr>
        <p:blipFill rotWithShape="1">
          <a:blip r:embed="rId17">
            <a:extLst>
              <a:ext uri="{28A0092B-C50C-407E-A947-70E740481C1C}">
                <a14:useLocalDpi xmlns:a14="http://schemas.microsoft.com/office/drawing/2010/main" val="0"/>
              </a:ext>
            </a:extLst>
          </a:blip>
          <a:srcRect b="12895"/>
          <a:stretch>
            <a:fillRect/>
          </a:stretch>
        </p:blipFill>
        <p:spPr>
          <a:xfrm>
            <a:off x="0" y="726"/>
            <a:ext cx="12192000" cy="6857274"/>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A10AE7-AD70-4632-A2A0-FBFDB86B245F}"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498450-8375-4D49-9012-EAF341150EC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6.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5.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4.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图片包含 动物&#10;&#10;描述已自动生成"/>
          <p:cNvPicPr>
            <a:picLocks noChangeAspect="1"/>
          </p:cNvPicPr>
          <p:nvPr/>
        </p:nvPicPr>
        <p:blipFill rotWithShape="1">
          <a:blip r:embed="rId1">
            <a:extLst>
              <a:ext uri="{28A0092B-C50C-407E-A947-70E740481C1C}">
                <a14:useLocalDpi xmlns:a14="http://schemas.microsoft.com/office/drawing/2010/main" val="0"/>
              </a:ext>
            </a:extLst>
          </a:blip>
          <a:srcRect l="50444" t="27307" r="4919" b="37416"/>
          <a:stretch>
            <a:fillRect/>
          </a:stretch>
        </p:blipFill>
        <p:spPr>
          <a:xfrm flipH="1">
            <a:off x="165230" y="3241315"/>
            <a:ext cx="5442156" cy="2418737"/>
          </a:xfrm>
          <a:prstGeom prst="rect">
            <a:avLst/>
          </a:prstGeom>
        </p:spPr>
      </p:pic>
      <p:sp>
        <p:nvSpPr>
          <p:cNvPr id="4" name="Rectangle 17"/>
          <p:cNvSpPr/>
          <p:nvPr/>
        </p:nvSpPr>
        <p:spPr bwMode="auto">
          <a:xfrm>
            <a:off x="6196361" y="3071040"/>
            <a:ext cx="5010615" cy="1468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sz="1200" b="0" i="0" u="none" strike="noStrike" kern="1200" cap="none" spc="0" normalizeH="0" baseline="0" noProof="0" dirty="0">
                <a:ln>
                  <a:noFill/>
                </a:ln>
                <a:solidFill>
                  <a:schemeClr val="bg1"/>
                </a:solidFill>
                <a:effectLst/>
                <a:uLnTx/>
                <a:uFillTx/>
                <a:cs typeface="+mn-ea"/>
                <a:sym typeface="+mn-lt"/>
              </a:rPr>
              <a:t>This letterhead design is meant to project an image of professionalism and reliability. By using simple alignments we have created a very spacious feeling. The simplicity suggests strength and the spaciousness contributes to the aesthetics of the layout. These basic qualities along with the (Your Company) colors, are consistent with the overall look and helps to reinforce.</a:t>
            </a:r>
            <a:endParaRPr kumimoji="0" lang="en-US" sz="1200" b="0" i="0" u="none" strike="noStrike" kern="1200" cap="none" spc="0" normalizeH="0" baseline="0" noProof="0" dirty="0">
              <a:ln>
                <a:noFill/>
              </a:ln>
              <a:solidFill>
                <a:schemeClr val="bg1"/>
              </a:solidFill>
              <a:effectLst/>
              <a:uLnTx/>
              <a:uFillTx/>
              <a:cs typeface="+mn-ea"/>
              <a:sym typeface="+mn-lt"/>
            </a:endParaRPr>
          </a:p>
        </p:txBody>
      </p:sp>
      <p:sp>
        <p:nvSpPr>
          <p:cNvPr id="6" name="文本框 4"/>
          <p:cNvSpPr txBox="1"/>
          <p:nvPr/>
        </p:nvSpPr>
        <p:spPr>
          <a:xfrm>
            <a:off x="6096000" y="2028401"/>
            <a:ext cx="5110976" cy="8309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4800" dirty="0">
                <a:solidFill>
                  <a:schemeClr val="bg1"/>
                </a:solidFill>
                <a:cs typeface="+mn-ea"/>
                <a:sym typeface="+mn-lt"/>
              </a:rPr>
              <a:t>治愈系小清新模板</a:t>
            </a:r>
            <a:endParaRPr lang="zh-CN" altLang="en-US" sz="4800" dirty="0">
              <a:solidFill>
                <a:schemeClr val="bg1"/>
              </a:solidFill>
              <a:cs typeface="+mn-ea"/>
              <a:sym typeface="+mn-lt"/>
            </a:endParaRPr>
          </a:p>
        </p:txBody>
      </p:sp>
      <p:pic>
        <p:nvPicPr>
          <p:cNvPr id="7" name="图片 6"/>
          <p:cNvPicPr>
            <a:picLocks noChangeAspect="1"/>
          </p:cNvPicPr>
          <p:nvPr/>
        </p:nvPicPr>
        <p:blipFill>
          <a:blip r:embed="rId2"/>
          <a:stretch>
            <a:fillRect/>
          </a:stretch>
        </p:blipFill>
        <p:spPr>
          <a:xfrm>
            <a:off x="8460211" y="5336936"/>
            <a:ext cx="1627773" cy="64623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2426415" y="2340213"/>
            <a:ext cx="8375563" cy="570028"/>
          </a:xfrm>
          <a:prstGeom prst="rect">
            <a:avLst/>
          </a:prstGeom>
          <a:noFill/>
        </p:spPr>
        <p:txBody>
          <a:bodyPr wrap="square" rtlCol="0">
            <a:spAutoFit/>
          </a:bodyPr>
          <a:lstStyle/>
          <a:p>
            <a:pPr fontAlgn="base">
              <a:lnSpc>
                <a:spcPct val="150000"/>
              </a:lnSpc>
            </a:pPr>
            <a:r>
              <a:rPr lang="en-US" sz="1100" dirty="0" err="1">
                <a:solidFill>
                  <a:schemeClr val="bg1"/>
                </a:solidFill>
                <a:cs typeface="+mn-ea"/>
                <a:sym typeface="+mn-lt"/>
              </a:rPr>
              <a:t>Nulla</a:t>
            </a:r>
            <a:r>
              <a:rPr lang="en-US" sz="1100" dirty="0">
                <a:solidFill>
                  <a:schemeClr val="bg1"/>
                </a:solidFill>
                <a:cs typeface="+mn-ea"/>
                <a:sym typeface="+mn-lt"/>
              </a:rPr>
              <a:t> </a:t>
            </a:r>
            <a:r>
              <a:rPr lang="en-US" sz="1100" dirty="0" err="1">
                <a:solidFill>
                  <a:schemeClr val="bg1"/>
                </a:solidFill>
                <a:cs typeface="+mn-ea"/>
                <a:sym typeface="+mn-lt"/>
              </a:rPr>
              <a:t>consequat</a:t>
            </a:r>
            <a:r>
              <a:rPr lang="en-US" sz="1100" dirty="0">
                <a:solidFill>
                  <a:schemeClr val="bg1"/>
                </a:solidFill>
                <a:cs typeface="+mn-ea"/>
                <a:sym typeface="+mn-lt"/>
              </a:rPr>
              <a:t> </a:t>
            </a:r>
            <a:r>
              <a:rPr lang="en-US" sz="1100" dirty="0" err="1">
                <a:solidFill>
                  <a:schemeClr val="bg1"/>
                </a:solidFill>
                <a:cs typeface="+mn-ea"/>
                <a:sym typeface="+mn-lt"/>
              </a:rPr>
              <a:t>massa</a:t>
            </a:r>
            <a:r>
              <a:rPr lang="en-US" sz="1100" dirty="0">
                <a:solidFill>
                  <a:schemeClr val="bg1"/>
                </a:solidFill>
                <a:cs typeface="+mn-ea"/>
                <a:sym typeface="+mn-lt"/>
              </a:rPr>
              <a:t> </a:t>
            </a:r>
            <a:r>
              <a:rPr lang="en-US" sz="1100" dirty="0" err="1">
                <a:solidFill>
                  <a:schemeClr val="bg1"/>
                </a:solidFill>
                <a:cs typeface="+mn-ea"/>
                <a:sym typeface="+mn-lt"/>
              </a:rPr>
              <a:t>quis</a:t>
            </a:r>
            <a:r>
              <a:rPr lang="en-US" sz="1100" dirty="0">
                <a:solidFill>
                  <a:schemeClr val="bg1"/>
                </a:solidFill>
                <a:cs typeface="+mn-ea"/>
                <a:sym typeface="+mn-lt"/>
              </a:rPr>
              <a:t> </a:t>
            </a:r>
            <a:r>
              <a:rPr lang="en-US" sz="1100" dirty="0" err="1">
                <a:solidFill>
                  <a:schemeClr val="bg1"/>
                </a:solidFill>
                <a:cs typeface="+mn-ea"/>
                <a:sym typeface="+mn-lt"/>
              </a:rPr>
              <a:t>enim</a:t>
            </a:r>
            <a:r>
              <a:rPr lang="en-US" sz="1100" dirty="0">
                <a:solidFill>
                  <a:schemeClr val="bg1"/>
                </a:solidFill>
                <a:cs typeface="+mn-ea"/>
                <a:sym typeface="+mn-lt"/>
              </a:rPr>
              <a:t>. </a:t>
            </a:r>
            <a:r>
              <a:rPr lang="en-US" sz="1100" dirty="0" err="1">
                <a:solidFill>
                  <a:schemeClr val="bg1"/>
                </a:solidFill>
                <a:cs typeface="+mn-ea"/>
                <a:sym typeface="+mn-lt"/>
              </a:rPr>
              <a:t>Donec</a:t>
            </a:r>
            <a:r>
              <a:rPr lang="en-US" sz="1100" dirty="0">
                <a:solidFill>
                  <a:schemeClr val="bg1"/>
                </a:solidFill>
                <a:cs typeface="+mn-ea"/>
                <a:sym typeface="+mn-lt"/>
              </a:rPr>
              <a:t> </a:t>
            </a:r>
            <a:r>
              <a:rPr lang="en-US" sz="1100" dirty="0" err="1">
                <a:solidFill>
                  <a:schemeClr val="bg1"/>
                </a:solidFill>
                <a:cs typeface="+mn-ea"/>
                <a:sym typeface="+mn-lt"/>
              </a:rPr>
              <a:t>pede</a:t>
            </a:r>
            <a:r>
              <a:rPr lang="en-US" sz="1100" dirty="0">
                <a:solidFill>
                  <a:schemeClr val="bg1"/>
                </a:solidFill>
                <a:cs typeface="+mn-ea"/>
                <a:sym typeface="+mn-lt"/>
              </a:rPr>
              <a:t>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fringilla</a:t>
            </a:r>
            <a:r>
              <a:rPr lang="en-US" sz="1100" dirty="0">
                <a:solidFill>
                  <a:schemeClr val="bg1"/>
                </a:solidFill>
                <a:cs typeface="+mn-ea"/>
                <a:sym typeface="+mn-lt"/>
              </a:rPr>
              <a:t> </a:t>
            </a:r>
            <a:r>
              <a:rPr lang="en-US" sz="1100" dirty="0" err="1">
                <a:solidFill>
                  <a:schemeClr val="bg1"/>
                </a:solidFill>
                <a:cs typeface="+mn-ea"/>
                <a:sym typeface="+mn-lt"/>
              </a:rPr>
              <a:t>vel</a:t>
            </a:r>
            <a:r>
              <a:rPr lang="en-US" sz="1100" dirty="0">
                <a:solidFill>
                  <a:schemeClr val="bg1"/>
                </a:solidFill>
                <a:cs typeface="+mn-ea"/>
                <a:sym typeface="+mn-lt"/>
              </a:rPr>
              <a:t>, </a:t>
            </a:r>
            <a:r>
              <a:rPr lang="en-US" sz="1100" dirty="0" err="1">
                <a:solidFill>
                  <a:schemeClr val="bg1"/>
                </a:solidFill>
                <a:cs typeface="+mn-ea"/>
                <a:sym typeface="+mn-lt"/>
              </a:rPr>
              <a:t>aliquet</a:t>
            </a:r>
            <a:r>
              <a:rPr lang="en-US" sz="1100" dirty="0">
                <a:solidFill>
                  <a:schemeClr val="bg1"/>
                </a:solidFill>
                <a:cs typeface="+mn-ea"/>
                <a:sym typeface="+mn-lt"/>
              </a:rPr>
              <a:t> </a:t>
            </a:r>
            <a:r>
              <a:rPr lang="en-US" sz="1100" dirty="0" err="1">
                <a:solidFill>
                  <a:schemeClr val="bg1"/>
                </a:solidFill>
                <a:cs typeface="+mn-ea"/>
                <a:sym typeface="+mn-lt"/>
              </a:rPr>
              <a:t>nec</a:t>
            </a:r>
            <a:r>
              <a:rPr lang="en-US" sz="1100" dirty="0">
                <a:solidFill>
                  <a:schemeClr val="bg1"/>
                </a:solidFill>
                <a:cs typeface="+mn-ea"/>
                <a:sym typeface="+mn-lt"/>
              </a:rPr>
              <a:t>, </a:t>
            </a:r>
            <a:r>
              <a:rPr lang="en-US" sz="1100" dirty="0" err="1">
                <a:solidFill>
                  <a:schemeClr val="bg1"/>
                </a:solidFill>
                <a:cs typeface="+mn-ea"/>
                <a:sym typeface="+mn-lt"/>
              </a:rPr>
              <a:t>vulputate</a:t>
            </a:r>
            <a:r>
              <a:rPr lang="en-US" sz="1100" dirty="0">
                <a:solidFill>
                  <a:schemeClr val="bg1"/>
                </a:solidFill>
                <a:cs typeface="+mn-ea"/>
                <a:sym typeface="+mn-lt"/>
              </a:rPr>
              <a:t> </a:t>
            </a:r>
            <a:r>
              <a:rPr lang="en-US" sz="1100" dirty="0" err="1">
                <a:solidFill>
                  <a:schemeClr val="bg1"/>
                </a:solidFill>
                <a:cs typeface="+mn-ea"/>
                <a:sym typeface="+mn-lt"/>
              </a:rPr>
              <a:t>eget</a:t>
            </a:r>
            <a:r>
              <a:rPr lang="en-US" sz="1100" dirty="0">
                <a:solidFill>
                  <a:schemeClr val="bg1"/>
                </a:solidFill>
                <a:cs typeface="+mn-ea"/>
                <a:sym typeface="+mn-lt"/>
              </a:rPr>
              <a:t>, </a:t>
            </a:r>
            <a:r>
              <a:rPr lang="en-US" sz="1100" dirty="0" err="1">
                <a:solidFill>
                  <a:schemeClr val="bg1"/>
                </a:solidFill>
                <a:cs typeface="+mn-ea"/>
                <a:sym typeface="+mn-lt"/>
              </a:rPr>
              <a:t>arcu</a:t>
            </a:r>
            <a:r>
              <a:rPr lang="en-US" sz="1100" dirty="0">
                <a:solidFill>
                  <a:schemeClr val="bg1"/>
                </a:solidFill>
                <a:cs typeface="+mn-ea"/>
                <a:sym typeface="+mn-lt"/>
              </a:rPr>
              <a:t>. In </a:t>
            </a:r>
            <a:r>
              <a:rPr lang="en-US" sz="1100" dirty="0" err="1">
                <a:solidFill>
                  <a:schemeClr val="bg1"/>
                </a:solidFill>
                <a:cs typeface="+mn-ea"/>
                <a:sym typeface="+mn-lt"/>
              </a:rPr>
              <a:t>enim</a:t>
            </a:r>
            <a:r>
              <a:rPr lang="en-US" sz="1100" dirty="0">
                <a:solidFill>
                  <a:schemeClr val="bg1"/>
                </a:solidFill>
                <a:cs typeface="+mn-ea"/>
                <a:sym typeface="+mn-lt"/>
              </a:rPr>
              <a:t>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rhoncus</a:t>
            </a:r>
            <a:r>
              <a:rPr lang="en-US" sz="1100" dirty="0">
                <a:solidFill>
                  <a:schemeClr val="bg1"/>
                </a:solidFill>
                <a:cs typeface="+mn-ea"/>
                <a:sym typeface="+mn-lt"/>
              </a:rPr>
              <a:t> </a:t>
            </a:r>
            <a:r>
              <a:rPr lang="en-US" sz="1100" dirty="0" err="1">
                <a:solidFill>
                  <a:schemeClr val="bg1"/>
                </a:solidFill>
                <a:cs typeface="+mn-ea"/>
                <a:sym typeface="+mn-lt"/>
              </a:rPr>
              <a:t>ut</a:t>
            </a:r>
            <a:r>
              <a:rPr lang="en-US" sz="1100" dirty="0">
                <a:solidFill>
                  <a:schemeClr val="bg1"/>
                </a:solidFill>
                <a:cs typeface="+mn-ea"/>
                <a:sym typeface="+mn-lt"/>
              </a:rPr>
              <a:t>, </a:t>
            </a:r>
            <a:r>
              <a:rPr lang="en-US" sz="1100" dirty="0" err="1">
                <a:solidFill>
                  <a:schemeClr val="bg1"/>
                </a:solidFill>
                <a:cs typeface="+mn-ea"/>
                <a:sym typeface="+mn-lt"/>
              </a:rPr>
              <a:t>imperdiet</a:t>
            </a:r>
            <a:r>
              <a:rPr lang="en-US" sz="1100" dirty="0">
                <a:solidFill>
                  <a:schemeClr val="bg1"/>
                </a:solidFill>
                <a:cs typeface="+mn-ea"/>
                <a:sym typeface="+mn-lt"/>
              </a:rPr>
              <a:t> a, </a:t>
            </a:r>
            <a:r>
              <a:rPr lang="en-US" sz="1100" dirty="0" err="1">
                <a:solidFill>
                  <a:schemeClr val="bg1"/>
                </a:solidFill>
                <a:cs typeface="+mn-ea"/>
                <a:sym typeface="+mn-lt"/>
              </a:rPr>
              <a:t>venenatis</a:t>
            </a:r>
            <a:r>
              <a:rPr lang="en-US" sz="1100" dirty="0">
                <a:solidFill>
                  <a:schemeClr val="bg1"/>
                </a:solidFill>
                <a:cs typeface="+mn-ea"/>
                <a:sym typeface="+mn-lt"/>
              </a:rPr>
              <a:t> vitae,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Nullam</a:t>
            </a:r>
            <a:r>
              <a:rPr lang="en-US" sz="1100" dirty="0">
                <a:solidFill>
                  <a:schemeClr val="bg1"/>
                </a:solidFill>
                <a:cs typeface="+mn-ea"/>
                <a:sym typeface="+mn-lt"/>
              </a:rPr>
              <a:t> dictum </a:t>
            </a:r>
            <a:r>
              <a:rPr lang="en-US" sz="1100" dirty="0" err="1">
                <a:solidFill>
                  <a:schemeClr val="bg1"/>
                </a:solidFill>
                <a:cs typeface="+mn-ea"/>
                <a:sym typeface="+mn-lt"/>
              </a:rPr>
              <a:t>felis</a:t>
            </a:r>
            <a:r>
              <a:rPr lang="en-US" sz="1100" dirty="0">
                <a:solidFill>
                  <a:schemeClr val="bg1"/>
                </a:solidFill>
                <a:cs typeface="+mn-ea"/>
                <a:sym typeface="+mn-lt"/>
              </a:rPr>
              <a:t> </a:t>
            </a:r>
            <a:r>
              <a:rPr lang="en-US" sz="1100" dirty="0" err="1">
                <a:solidFill>
                  <a:schemeClr val="bg1"/>
                </a:solidFill>
                <a:cs typeface="+mn-ea"/>
                <a:sym typeface="+mn-lt"/>
              </a:rPr>
              <a:t>eu</a:t>
            </a:r>
            <a:r>
              <a:rPr lang="en-US" sz="1100" dirty="0">
                <a:solidFill>
                  <a:schemeClr val="bg1"/>
                </a:solidFill>
                <a:cs typeface="+mn-ea"/>
                <a:sym typeface="+mn-lt"/>
              </a:rPr>
              <a:t> </a:t>
            </a:r>
            <a:r>
              <a:rPr lang="en-US" sz="1100" dirty="0" err="1">
                <a:solidFill>
                  <a:schemeClr val="bg1"/>
                </a:solidFill>
                <a:cs typeface="+mn-ea"/>
                <a:sym typeface="+mn-lt"/>
              </a:rPr>
              <a:t>pede</a:t>
            </a:r>
            <a:r>
              <a:rPr lang="en-US" sz="1100" dirty="0">
                <a:solidFill>
                  <a:schemeClr val="bg1"/>
                </a:solidFill>
                <a:cs typeface="+mn-ea"/>
                <a:sym typeface="+mn-lt"/>
              </a:rPr>
              <a:t> </a:t>
            </a:r>
            <a:r>
              <a:rPr lang="en-US" sz="1100" dirty="0" err="1">
                <a:solidFill>
                  <a:schemeClr val="bg1"/>
                </a:solidFill>
                <a:cs typeface="+mn-ea"/>
                <a:sym typeface="+mn-lt"/>
              </a:rPr>
              <a:t>mollis</a:t>
            </a:r>
            <a:r>
              <a:rPr lang="en-US" sz="1100" dirty="0">
                <a:solidFill>
                  <a:schemeClr val="bg1"/>
                </a:solidFill>
                <a:cs typeface="+mn-ea"/>
                <a:sym typeface="+mn-lt"/>
              </a:rPr>
              <a:t> </a:t>
            </a:r>
            <a:r>
              <a:rPr lang="en-US" sz="1100" dirty="0" err="1">
                <a:solidFill>
                  <a:schemeClr val="bg1"/>
                </a:solidFill>
                <a:cs typeface="+mn-ea"/>
                <a:sym typeface="+mn-lt"/>
              </a:rPr>
              <a:t>pretium</a:t>
            </a:r>
            <a:r>
              <a:rPr lang="en-US" sz="1100" dirty="0">
                <a:solidFill>
                  <a:schemeClr val="bg1"/>
                </a:solidFill>
                <a:cs typeface="+mn-ea"/>
                <a:sym typeface="+mn-lt"/>
              </a:rPr>
              <a:t>. Integer </a:t>
            </a:r>
            <a:r>
              <a:rPr lang="en-US" sz="1100" dirty="0" err="1">
                <a:solidFill>
                  <a:schemeClr val="bg1"/>
                </a:solidFill>
                <a:cs typeface="+mn-ea"/>
                <a:sym typeface="+mn-lt"/>
              </a:rPr>
              <a:t>tincidunt</a:t>
            </a:r>
            <a:r>
              <a:rPr lang="en-US" sz="1100" dirty="0">
                <a:solidFill>
                  <a:schemeClr val="bg1"/>
                </a:solidFill>
                <a:cs typeface="+mn-ea"/>
                <a:sym typeface="+mn-lt"/>
              </a:rPr>
              <a:t>.</a:t>
            </a:r>
            <a:endParaRPr lang="en-US" sz="1100" dirty="0">
              <a:solidFill>
                <a:schemeClr val="bg1"/>
              </a:solidFill>
              <a:cs typeface="+mn-ea"/>
              <a:sym typeface="+mn-lt"/>
            </a:endParaRPr>
          </a:p>
        </p:txBody>
      </p:sp>
      <p:sp>
        <p:nvSpPr>
          <p:cNvPr id="8" name="TextBox 7"/>
          <p:cNvSpPr txBox="1"/>
          <p:nvPr/>
        </p:nvSpPr>
        <p:spPr>
          <a:xfrm>
            <a:off x="1671988" y="2401140"/>
            <a:ext cx="357790" cy="461665"/>
          </a:xfrm>
          <a:prstGeom prst="rect">
            <a:avLst/>
          </a:prstGeom>
          <a:noFill/>
        </p:spPr>
        <p:txBody>
          <a:bodyPr wrap="none" rtlCol="0">
            <a:spAutoFit/>
          </a:bodyPr>
          <a:lstStyle/>
          <a:p>
            <a:r>
              <a:rPr lang="tr-TR" sz="2400" dirty="0">
                <a:solidFill>
                  <a:schemeClr val="bg1"/>
                </a:solidFill>
                <a:cs typeface="+mn-ea"/>
                <a:sym typeface="+mn-lt"/>
              </a:rPr>
              <a:t>1</a:t>
            </a:r>
            <a:endParaRPr lang="en-US" sz="2400" dirty="0">
              <a:solidFill>
                <a:schemeClr val="bg1"/>
              </a:solidFill>
              <a:cs typeface="+mn-ea"/>
              <a:sym typeface="+mn-lt"/>
            </a:endParaRPr>
          </a:p>
        </p:txBody>
      </p:sp>
      <p:sp>
        <p:nvSpPr>
          <p:cNvPr id="13" name="TextBox 12"/>
          <p:cNvSpPr txBox="1"/>
          <p:nvPr/>
        </p:nvSpPr>
        <p:spPr>
          <a:xfrm>
            <a:off x="2426415" y="3121263"/>
            <a:ext cx="8375563" cy="570028"/>
          </a:xfrm>
          <a:prstGeom prst="rect">
            <a:avLst/>
          </a:prstGeom>
          <a:noFill/>
        </p:spPr>
        <p:txBody>
          <a:bodyPr wrap="square" rtlCol="0">
            <a:spAutoFit/>
          </a:bodyPr>
          <a:lstStyle/>
          <a:p>
            <a:pPr fontAlgn="base">
              <a:lnSpc>
                <a:spcPct val="150000"/>
              </a:lnSpc>
            </a:pPr>
            <a:r>
              <a:rPr lang="en-US" sz="1100" dirty="0" err="1">
                <a:solidFill>
                  <a:schemeClr val="bg1"/>
                </a:solidFill>
                <a:cs typeface="+mn-ea"/>
                <a:sym typeface="+mn-lt"/>
              </a:rPr>
              <a:t>Nulla</a:t>
            </a:r>
            <a:r>
              <a:rPr lang="en-US" sz="1100" dirty="0">
                <a:solidFill>
                  <a:schemeClr val="bg1"/>
                </a:solidFill>
                <a:cs typeface="+mn-ea"/>
                <a:sym typeface="+mn-lt"/>
              </a:rPr>
              <a:t> </a:t>
            </a:r>
            <a:r>
              <a:rPr lang="en-US" sz="1100" dirty="0" err="1">
                <a:solidFill>
                  <a:schemeClr val="bg1"/>
                </a:solidFill>
                <a:cs typeface="+mn-ea"/>
                <a:sym typeface="+mn-lt"/>
              </a:rPr>
              <a:t>consequat</a:t>
            </a:r>
            <a:r>
              <a:rPr lang="en-US" sz="1100" dirty="0">
                <a:solidFill>
                  <a:schemeClr val="bg1"/>
                </a:solidFill>
                <a:cs typeface="+mn-ea"/>
                <a:sym typeface="+mn-lt"/>
              </a:rPr>
              <a:t> </a:t>
            </a:r>
            <a:r>
              <a:rPr lang="en-US" sz="1100" dirty="0" err="1">
                <a:solidFill>
                  <a:schemeClr val="bg1"/>
                </a:solidFill>
                <a:cs typeface="+mn-ea"/>
                <a:sym typeface="+mn-lt"/>
              </a:rPr>
              <a:t>massa</a:t>
            </a:r>
            <a:r>
              <a:rPr lang="en-US" sz="1100" dirty="0">
                <a:solidFill>
                  <a:schemeClr val="bg1"/>
                </a:solidFill>
                <a:cs typeface="+mn-ea"/>
                <a:sym typeface="+mn-lt"/>
              </a:rPr>
              <a:t> </a:t>
            </a:r>
            <a:r>
              <a:rPr lang="en-US" sz="1100" dirty="0" err="1">
                <a:solidFill>
                  <a:schemeClr val="bg1"/>
                </a:solidFill>
                <a:cs typeface="+mn-ea"/>
                <a:sym typeface="+mn-lt"/>
              </a:rPr>
              <a:t>quis</a:t>
            </a:r>
            <a:r>
              <a:rPr lang="en-US" sz="1100" dirty="0">
                <a:solidFill>
                  <a:schemeClr val="bg1"/>
                </a:solidFill>
                <a:cs typeface="+mn-ea"/>
                <a:sym typeface="+mn-lt"/>
              </a:rPr>
              <a:t> </a:t>
            </a:r>
            <a:r>
              <a:rPr lang="en-US" sz="1100" dirty="0" err="1">
                <a:solidFill>
                  <a:schemeClr val="bg1"/>
                </a:solidFill>
                <a:cs typeface="+mn-ea"/>
                <a:sym typeface="+mn-lt"/>
              </a:rPr>
              <a:t>enim</a:t>
            </a:r>
            <a:r>
              <a:rPr lang="en-US" sz="1100" dirty="0">
                <a:solidFill>
                  <a:schemeClr val="bg1"/>
                </a:solidFill>
                <a:cs typeface="+mn-ea"/>
                <a:sym typeface="+mn-lt"/>
              </a:rPr>
              <a:t>. </a:t>
            </a:r>
            <a:r>
              <a:rPr lang="en-US" sz="1100" dirty="0" err="1">
                <a:solidFill>
                  <a:schemeClr val="bg1"/>
                </a:solidFill>
                <a:cs typeface="+mn-ea"/>
                <a:sym typeface="+mn-lt"/>
              </a:rPr>
              <a:t>Donec</a:t>
            </a:r>
            <a:r>
              <a:rPr lang="en-US" sz="1100" dirty="0">
                <a:solidFill>
                  <a:schemeClr val="bg1"/>
                </a:solidFill>
                <a:cs typeface="+mn-ea"/>
                <a:sym typeface="+mn-lt"/>
              </a:rPr>
              <a:t> </a:t>
            </a:r>
            <a:r>
              <a:rPr lang="en-US" sz="1100" dirty="0" err="1">
                <a:solidFill>
                  <a:schemeClr val="bg1"/>
                </a:solidFill>
                <a:cs typeface="+mn-ea"/>
                <a:sym typeface="+mn-lt"/>
              </a:rPr>
              <a:t>pede</a:t>
            </a:r>
            <a:r>
              <a:rPr lang="en-US" sz="1100" dirty="0">
                <a:solidFill>
                  <a:schemeClr val="bg1"/>
                </a:solidFill>
                <a:cs typeface="+mn-ea"/>
                <a:sym typeface="+mn-lt"/>
              </a:rPr>
              <a:t>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fringilla</a:t>
            </a:r>
            <a:r>
              <a:rPr lang="en-US" sz="1100" dirty="0">
                <a:solidFill>
                  <a:schemeClr val="bg1"/>
                </a:solidFill>
                <a:cs typeface="+mn-ea"/>
                <a:sym typeface="+mn-lt"/>
              </a:rPr>
              <a:t> </a:t>
            </a:r>
            <a:r>
              <a:rPr lang="en-US" sz="1100" dirty="0" err="1">
                <a:solidFill>
                  <a:schemeClr val="bg1"/>
                </a:solidFill>
                <a:cs typeface="+mn-ea"/>
                <a:sym typeface="+mn-lt"/>
              </a:rPr>
              <a:t>vel</a:t>
            </a:r>
            <a:r>
              <a:rPr lang="en-US" sz="1100" dirty="0">
                <a:solidFill>
                  <a:schemeClr val="bg1"/>
                </a:solidFill>
                <a:cs typeface="+mn-ea"/>
                <a:sym typeface="+mn-lt"/>
              </a:rPr>
              <a:t>, </a:t>
            </a:r>
            <a:r>
              <a:rPr lang="en-US" sz="1100" dirty="0" err="1">
                <a:solidFill>
                  <a:schemeClr val="bg1"/>
                </a:solidFill>
                <a:cs typeface="+mn-ea"/>
                <a:sym typeface="+mn-lt"/>
              </a:rPr>
              <a:t>aliquet</a:t>
            </a:r>
            <a:r>
              <a:rPr lang="en-US" sz="1100" dirty="0">
                <a:solidFill>
                  <a:schemeClr val="bg1"/>
                </a:solidFill>
                <a:cs typeface="+mn-ea"/>
                <a:sym typeface="+mn-lt"/>
              </a:rPr>
              <a:t> </a:t>
            </a:r>
            <a:r>
              <a:rPr lang="en-US" sz="1100" dirty="0" err="1">
                <a:solidFill>
                  <a:schemeClr val="bg1"/>
                </a:solidFill>
                <a:cs typeface="+mn-ea"/>
                <a:sym typeface="+mn-lt"/>
              </a:rPr>
              <a:t>nec</a:t>
            </a:r>
            <a:r>
              <a:rPr lang="en-US" sz="1100" dirty="0">
                <a:solidFill>
                  <a:schemeClr val="bg1"/>
                </a:solidFill>
                <a:cs typeface="+mn-ea"/>
                <a:sym typeface="+mn-lt"/>
              </a:rPr>
              <a:t>, </a:t>
            </a:r>
            <a:r>
              <a:rPr lang="en-US" sz="1100" dirty="0" err="1">
                <a:solidFill>
                  <a:schemeClr val="bg1"/>
                </a:solidFill>
                <a:cs typeface="+mn-ea"/>
                <a:sym typeface="+mn-lt"/>
              </a:rPr>
              <a:t>vulputate</a:t>
            </a:r>
            <a:r>
              <a:rPr lang="en-US" sz="1100" dirty="0">
                <a:solidFill>
                  <a:schemeClr val="bg1"/>
                </a:solidFill>
                <a:cs typeface="+mn-ea"/>
                <a:sym typeface="+mn-lt"/>
              </a:rPr>
              <a:t> </a:t>
            </a:r>
            <a:r>
              <a:rPr lang="en-US" sz="1100" dirty="0" err="1">
                <a:solidFill>
                  <a:schemeClr val="bg1"/>
                </a:solidFill>
                <a:cs typeface="+mn-ea"/>
                <a:sym typeface="+mn-lt"/>
              </a:rPr>
              <a:t>eget</a:t>
            </a:r>
            <a:r>
              <a:rPr lang="en-US" sz="1100" dirty="0">
                <a:solidFill>
                  <a:schemeClr val="bg1"/>
                </a:solidFill>
                <a:cs typeface="+mn-ea"/>
                <a:sym typeface="+mn-lt"/>
              </a:rPr>
              <a:t>, </a:t>
            </a:r>
            <a:r>
              <a:rPr lang="en-US" sz="1100" dirty="0" err="1">
                <a:solidFill>
                  <a:schemeClr val="bg1"/>
                </a:solidFill>
                <a:cs typeface="+mn-ea"/>
                <a:sym typeface="+mn-lt"/>
              </a:rPr>
              <a:t>arcu</a:t>
            </a:r>
            <a:r>
              <a:rPr lang="en-US" sz="1100" dirty="0">
                <a:solidFill>
                  <a:schemeClr val="bg1"/>
                </a:solidFill>
                <a:cs typeface="+mn-ea"/>
                <a:sym typeface="+mn-lt"/>
              </a:rPr>
              <a:t>. In </a:t>
            </a:r>
            <a:r>
              <a:rPr lang="en-US" sz="1100" dirty="0" err="1">
                <a:solidFill>
                  <a:schemeClr val="bg1"/>
                </a:solidFill>
                <a:cs typeface="+mn-ea"/>
                <a:sym typeface="+mn-lt"/>
              </a:rPr>
              <a:t>enim</a:t>
            </a:r>
            <a:r>
              <a:rPr lang="en-US" sz="1100" dirty="0">
                <a:solidFill>
                  <a:schemeClr val="bg1"/>
                </a:solidFill>
                <a:cs typeface="+mn-ea"/>
                <a:sym typeface="+mn-lt"/>
              </a:rPr>
              <a:t>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rhoncus</a:t>
            </a:r>
            <a:r>
              <a:rPr lang="en-US" sz="1100" dirty="0">
                <a:solidFill>
                  <a:schemeClr val="bg1"/>
                </a:solidFill>
                <a:cs typeface="+mn-ea"/>
                <a:sym typeface="+mn-lt"/>
              </a:rPr>
              <a:t> </a:t>
            </a:r>
            <a:r>
              <a:rPr lang="en-US" sz="1100" dirty="0" err="1">
                <a:solidFill>
                  <a:schemeClr val="bg1"/>
                </a:solidFill>
                <a:cs typeface="+mn-ea"/>
                <a:sym typeface="+mn-lt"/>
              </a:rPr>
              <a:t>ut</a:t>
            </a:r>
            <a:r>
              <a:rPr lang="en-US" sz="1100" dirty="0">
                <a:solidFill>
                  <a:schemeClr val="bg1"/>
                </a:solidFill>
                <a:cs typeface="+mn-ea"/>
                <a:sym typeface="+mn-lt"/>
              </a:rPr>
              <a:t>, </a:t>
            </a:r>
            <a:r>
              <a:rPr lang="en-US" sz="1100" dirty="0" err="1">
                <a:solidFill>
                  <a:schemeClr val="bg1"/>
                </a:solidFill>
                <a:cs typeface="+mn-ea"/>
                <a:sym typeface="+mn-lt"/>
              </a:rPr>
              <a:t>imperdiet</a:t>
            </a:r>
            <a:r>
              <a:rPr lang="en-US" sz="1100" dirty="0">
                <a:solidFill>
                  <a:schemeClr val="bg1"/>
                </a:solidFill>
                <a:cs typeface="+mn-ea"/>
                <a:sym typeface="+mn-lt"/>
              </a:rPr>
              <a:t> a, </a:t>
            </a:r>
            <a:r>
              <a:rPr lang="en-US" sz="1100" dirty="0" err="1">
                <a:solidFill>
                  <a:schemeClr val="bg1"/>
                </a:solidFill>
                <a:cs typeface="+mn-ea"/>
                <a:sym typeface="+mn-lt"/>
              </a:rPr>
              <a:t>venenatis</a:t>
            </a:r>
            <a:r>
              <a:rPr lang="en-US" sz="1100" dirty="0">
                <a:solidFill>
                  <a:schemeClr val="bg1"/>
                </a:solidFill>
                <a:cs typeface="+mn-ea"/>
                <a:sym typeface="+mn-lt"/>
              </a:rPr>
              <a:t> vitae,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Nullam</a:t>
            </a:r>
            <a:r>
              <a:rPr lang="en-US" sz="1100" dirty="0">
                <a:solidFill>
                  <a:schemeClr val="bg1"/>
                </a:solidFill>
                <a:cs typeface="+mn-ea"/>
                <a:sym typeface="+mn-lt"/>
              </a:rPr>
              <a:t> dictum </a:t>
            </a:r>
            <a:r>
              <a:rPr lang="en-US" sz="1100" dirty="0" err="1">
                <a:solidFill>
                  <a:schemeClr val="bg1"/>
                </a:solidFill>
                <a:cs typeface="+mn-ea"/>
                <a:sym typeface="+mn-lt"/>
              </a:rPr>
              <a:t>felis</a:t>
            </a:r>
            <a:r>
              <a:rPr lang="en-US" sz="1100" dirty="0">
                <a:solidFill>
                  <a:schemeClr val="bg1"/>
                </a:solidFill>
                <a:cs typeface="+mn-ea"/>
                <a:sym typeface="+mn-lt"/>
              </a:rPr>
              <a:t> </a:t>
            </a:r>
            <a:r>
              <a:rPr lang="en-US" sz="1100" dirty="0" err="1">
                <a:solidFill>
                  <a:schemeClr val="bg1"/>
                </a:solidFill>
                <a:cs typeface="+mn-ea"/>
                <a:sym typeface="+mn-lt"/>
              </a:rPr>
              <a:t>eu</a:t>
            </a:r>
            <a:r>
              <a:rPr lang="en-US" sz="1100" dirty="0">
                <a:solidFill>
                  <a:schemeClr val="bg1"/>
                </a:solidFill>
                <a:cs typeface="+mn-ea"/>
                <a:sym typeface="+mn-lt"/>
              </a:rPr>
              <a:t> </a:t>
            </a:r>
            <a:r>
              <a:rPr lang="en-US" sz="1100" dirty="0" err="1">
                <a:solidFill>
                  <a:schemeClr val="bg1"/>
                </a:solidFill>
                <a:cs typeface="+mn-ea"/>
                <a:sym typeface="+mn-lt"/>
              </a:rPr>
              <a:t>pede</a:t>
            </a:r>
            <a:r>
              <a:rPr lang="en-US" sz="1100" dirty="0">
                <a:solidFill>
                  <a:schemeClr val="bg1"/>
                </a:solidFill>
                <a:cs typeface="+mn-ea"/>
                <a:sym typeface="+mn-lt"/>
              </a:rPr>
              <a:t> </a:t>
            </a:r>
            <a:r>
              <a:rPr lang="en-US" sz="1100" dirty="0" err="1">
                <a:solidFill>
                  <a:schemeClr val="bg1"/>
                </a:solidFill>
                <a:cs typeface="+mn-ea"/>
                <a:sym typeface="+mn-lt"/>
              </a:rPr>
              <a:t>mollis</a:t>
            </a:r>
            <a:r>
              <a:rPr lang="en-US" sz="1100" dirty="0">
                <a:solidFill>
                  <a:schemeClr val="bg1"/>
                </a:solidFill>
                <a:cs typeface="+mn-ea"/>
                <a:sym typeface="+mn-lt"/>
              </a:rPr>
              <a:t> </a:t>
            </a:r>
            <a:r>
              <a:rPr lang="en-US" sz="1100" dirty="0" err="1">
                <a:solidFill>
                  <a:schemeClr val="bg1"/>
                </a:solidFill>
                <a:cs typeface="+mn-ea"/>
                <a:sym typeface="+mn-lt"/>
              </a:rPr>
              <a:t>pretium</a:t>
            </a:r>
            <a:r>
              <a:rPr lang="en-US" sz="1100" dirty="0">
                <a:solidFill>
                  <a:schemeClr val="bg1"/>
                </a:solidFill>
                <a:cs typeface="+mn-ea"/>
                <a:sym typeface="+mn-lt"/>
              </a:rPr>
              <a:t>. Integer </a:t>
            </a:r>
            <a:r>
              <a:rPr lang="en-US" sz="1100" dirty="0" err="1">
                <a:solidFill>
                  <a:schemeClr val="bg1"/>
                </a:solidFill>
                <a:cs typeface="+mn-ea"/>
                <a:sym typeface="+mn-lt"/>
              </a:rPr>
              <a:t>tincidunt</a:t>
            </a:r>
            <a:r>
              <a:rPr lang="en-US" sz="1100" dirty="0">
                <a:solidFill>
                  <a:schemeClr val="bg1"/>
                </a:solidFill>
                <a:cs typeface="+mn-ea"/>
                <a:sym typeface="+mn-lt"/>
              </a:rPr>
              <a:t>.</a:t>
            </a:r>
            <a:endParaRPr lang="en-US" sz="1100" dirty="0">
              <a:solidFill>
                <a:schemeClr val="bg1"/>
              </a:solidFill>
              <a:cs typeface="+mn-ea"/>
              <a:sym typeface="+mn-lt"/>
            </a:endParaRPr>
          </a:p>
        </p:txBody>
      </p:sp>
      <p:sp>
        <p:nvSpPr>
          <p:cNvPr id="15" name="TextBox 14"/>
          <p:cNvSpPr txBox="1"/>
          <p:nvPr/>
        </p:nvSpPr>
        <p:spPr>
          <a:xfrm>
            <a:off x="1671988" y="3182190"/>
            <a:ext cx="357790" cy="461665"/>
          </a:xfrm>
          <a:prstGeom prst="rect">
            <a:avLst/>
          </a:prstGeom>
          <a:noFill/>
        </p:spPr>
        <p:txBody>
          <a:bodyPr wrap="none" rtlCol="0">
            <a:spAutoFit/>
          </a:bodyPr>
          <a:lstStyle/>
          <a:p>
            <a:r>
              <a:rPr lang="tr-TR" sz="2400" dirty="0">
                <a:solidFill>
                  <a:schemeClr val="bg1"/>
                </a:solidFill>
                <a:cs typeface="+mn-ea"/>
                <a:sym typeface="+mn-lt"/>
              </a:rPr>
              <a:t>2</a:t>
            </a:r>
            <a:endParaRPr lang="en-US" sz="2400" dirty="0">
              <a:solidFill>
                <a:schemeClr val="bg1"/>
              </a:solidFill>
              <a:cs typeface="+mn-ea"/>
              <a:sym typeface="+mn-lt"/>
            </a:endParaRPr>
          </a:p>
        </p:txBody>
      </p:sp>
      <p:sp>
        <p:nvSpPr>
          <p:cNvPr id="16" name="TextBox 15"/>
          <p:cNvSpPr txBox="1"/>
          <p:nvPr/>
        </p:nvSpPr>
        <p:spPr>
          <a:xfrm>
            <a:off x="2426415" y="3897551"/>
            <a:ext cx="8375563" cy="570028"/>
          </a:xfrm>
          <a:prstGeom prst="rect">
            <a:avLst/>
          </a:prstGeom>
          <a:noFill/>
        </p:spPr>
        <p:txBody>
          <a:bodyPr wrap="square" rtlCol="0">
            <a:spAutoFit/>
          </a:bodyPr>
          <a:lstStyle/>
          <a:p>
            <a:pPr fontAlgn="base">
              <a:lnSpc>
                <a:spcPct val="150000"/>
              </a:lnSpc>
            </a:pPr>
            <a:r>
              <a:rPr lang="en-US" sz="1100" dirty="0" err="1">
                <a:solidFill>
                  <a:schemeClr val="bg1"/>
                </a:solidFill>
                <a:cs typeface="+mn-ea"/>
                <a:sym typeface="+mn-lt"/>
              </a:rPr>
              <a:t>Nulla</a:t>
            </a:r>
            <a:r>
              <a:rPr lang="en-US" sz="1100" dirty="0">
                <a:solidFill>
                  <a:schemeClr val="bg1"/>
                </a:solidFill>
                <a:cs typeface="+mn-ea"/>
                <a:sym typeface="+mn-lt"/>
              </a:rPr>
              <a:t> </a:t>
            </a:r>
            <a:r>
              <a:rPr lang="en-US" sz="1100" dirty="0" err="1">
                <a:solidFill>
                  <a:schemeClr val="bg1"/>
                </a:solidFill>
                <a:cs typeface="+mn-ea"/>
                <a:sym typeface="+mn-lt"/>
              </a:rPr>
              <a:t>consequat</a:t>
            </a:r>
            <a:r>
              <a:rPr lang="en-US" sz="1100" dirty="0">
                <a:solidFill>
                  <a:schemeClr val="bg1"/>
                </a:solidFill>
                <a:cs typeface="+mn-ea"/>
                <a:sym typeface="+mn-lt"/>
              </a:rPr>
              <a:t> </a:t>
            </a:r>
            <a:r>
              <a:rPr lang="en-US" sz="1100" dirty="0" err="1">
                <a:solidFill>
                  <a:schemeClr val="bg1"/>
                </a:solidFill>
                <a:cs typeface="+mn-ea"/>
                <a:sym typeface="+mn-lt"/>
              </a:rPr>
              <a:t>massa</a:t>
            </a:r>
            <a:r>
              <a:rPr lang="en-US" sz="1100" dirty="0">
                <a:solidFill>
                  <a:schemeClr val="bg1"/>
                </a:solidFill>
                <a:cs typeface="+mn-ea"/>
                <a:sym typeface="+mn-lt"/>
              </a:rPr>
              <a:t> </a:t>
            </a:r>
            <a:r>
              <a:rPr lang="en-US" sz="1100" dirty="0" err="1">
                <a:solidFill>
                  <a:schemeClr val="bg1"/>
                </a:solidFill>
                <a:cs typeface="+mn-ea"/>
                <a:sym typeface="+mn-lt"/>
              </a:rPr>
              <a:t>quis</a:t>
            </a:r>
            <a:r>
              <a:rPr lang="en-US" sz="1100" dirty="0">
                <a:solidFill>
                  <a:schemeClr val="bg1"/>
                </a:solidFill>
                <a:cs typeface="+mn-ea"/>
                <a:sym typeface="+mn-lt"/>
              </a:rPr>
              <a:t> </a:t>
            </a:r>
            <a:r>
              <a:rPr lang="en-US" sz="1100" dirty="0" err="1">
                <a:solidFill>
                  <a:schemeClr val="bg1"/>
                </a:solidFill>
                <a:cs typeface="+mn-ea"/>
                <a:sym typeface="+mn-lt"/>
              </a:rPr>
              <a:t>enim</a:t>
            </a:r>
            <a:r>
              <a:rPr lang="en-US" sz="1100" dirty="0">
                <a:solidFill>
                  <a:schemeClr val="bg1"/>
                </a:solidFill>
                <a:cs typeface="+mn-ea"/>
                <a:sym typeface="+mn-lt"/>
              </a:rPr>
              <a:t>. </a:t>
            </a:r>
            <a:r>
              <a:rPr lang="en-US" sz="1100" dirty="0" err="1">
                <a:solidFill>
                  <a:schemeClr val="bg1"/>
                </a:solidFill>
                <a:cs typeface="+mn-ea"/>
                <a:sym typeface="+mn-lt"/>
              </a:rPr>
              <a:t>Donec</a:t>
            </a:r>
            <a:r>
              <a:rPr lang="en-US" sz="1100" dirty="0">
                <a:solidFill>
                  <a:schemeClr val="bg1"/>
                </a:solidFill>
                <a:cs typeface="+mn-ea"/>
                <a:sym typeface="+mn-lt"/>
              </a:rPr>
              <a:t> </a:t>
            </a:r>
            <a:r>
              <a:rPr lang="en-US" sz="1100" dirty="0" err="1">
                <a:solidFill>
                  <a:schemeClr val="bg1"/>
                </a:solidFill>
                <a:cs typeface="+mn-ea"/>
                <a:sym typeface="+mn-lt"/>
              </a:rPr>
              <a:t>pede</a:t>
            </a:r>
            <a:r>
              <a:rPr lang="en-US" sz="1100" dirty="0">
                <a:solidFill>
                  <a:schemeClr val="bg1"/>
                </a:solidFill>
                <a:cs typeface="+mn-ea"/>
                <a:sym typeface="+mn-lt"/>
              </a:rPr>
              <a:t>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fringilla</a:t>
            </a:r>
            <a:r>
              <a:rPr lang="en-US" sz="1100" dirty="0">
                <a:solidFill>
                  <a:schemeClr val="bg1"/>
                </a:solidFill>
                <a:cs typeface="+mn-ea"/>
                <a:sym typeface="+mn-lt"/>
              </a:rPr>
              <a:t> </a:t>
            </a:r>
            <a:r>
              <a:rPr lang="en-US" sz="1100" dirty="0" err="1">
                <a:solidFill>
                  <a:schemeClr val="bg1"/>
                </a:solidFill>
                <a:cs typeface="+mn-ea"/>
                <a:sym typeface="+mn-lt"/>
              </a:rPr>
              <a:t>vel</a:t>
            </a:r>
            <a:r>
              <a:rPr lang="en-US" sz="1100" dirty="0">
                <a:solidFill>
                  <a:schemeClr val="bg1"/>
                </a:solidFill>
                <a:cs typeface="+mn-ea"/>
                <a:sym typeface="+mn-lt"/>
              </a:rPr>
              <a:t>, </a:t>
            </a:r>
            <a:r>
              <a:rPr lang="en-US" sz="1100" dirty="0" err="1">
                <a:solidFill>
                  <a:schemeClr val="bg1"/>
                </a:solidFill>
                <a:cs typeface="+mn-ea"/>
                <a:sym typeface="+mn-lt"/>
              </a:rPr>
              <a:t>aliquet</a:t>
            </a:r>
            <a:r>
              <a:rPr lang="en-US" sz="1100" dirty="0">
                <a:solidFill>
                  <a:schemeClr val="bg1"/>
                </a:solidFill>
                <a:cs typeface="+mn-ea"/>
                <a:sym typeface="+mn-lt"/>
              </a:rPr>
              <a:t> </a:t>
            </a:r>
            <a:r>
              <a:rPr lang="en-US" sz="1100" dirty="0" err="1">
                <a:solidFill>
                  <a:schemeClr val="bg1"/>
                </a:solidFill>
                <a:cs typeface="+mn-ea"/>
                <a:sym typeface="+mn-lt"/>
              </a:rPr>
              <a:t>nec</a:t>
            </a:r>
            <a:r>
              <a:rPr lang="en-US" sz="1100" dirty="0">
                <a:solidFill>
                  <a:schemeClr val="bg1"/>
                </a:solidFill>
                <a:cs typeface="+mn-ea"/>
                <a:sym typeface="+mn-lt"/>
              </a:rPr>
              <a:t>, </a:t>
            </a:r>
            <a:r>
              <a:rPr lang="en-US" sz="1100" dirty="0" err="1">
                <a:solidFill>
                  <a:schemeClr val="bg1"/>
                </a:solidFill>
                <a:cs typeface="+mn-ea"/>
                <a:sym typeface="+mn-lt"/>
              </a:rPr>
              <a:t>vulputate</a:t>
            </a:r>
            <a:r>
              <a:rPr lang="en-US" sz="1100" dirty="0">
                <a:solidFill>
                  <a:schemeClr val="bg1"/>
                </a:solidFill>
                <a:cs typeface="+mn-ea"/>
                <a:sym typeface="+mn-lt"/>
              </a:rPr>
              <a:t> </a:t>
            </a:r>
            <a:r>
              <a:rPr lang="en-US" sz="1100" dirty="0" err="1">
                <a:solidFill>
                  <a:schemeClr val="bg1"/>
                </a:solidFill>
                <a:cs typeface="+mn-ea"/>
                <a:sym typeface="+mn-lt"/>
              </a:rPr>
              <a:t>eget</a:t>
            </a:r>
            <a:r>
              <a:rPr lang="en-US" sz="1100" dirty="0">
                <a:solidFill>
                  <a:schemeClr val="bg1"/>
                </a:solidFill>
                <a:cs typeface="+mn-ea"/>
                <a:sym typeface="+mn-lt"/>
              </a:rPr>
              <a:t>, </a:t>
            </a:r>
            <a:r>
              <a:rPr lang="en-US" sz="1100" dirty="0" err="1">
                <a:solidFill>
                  <a:schemeClr val="bg1"/>
                </a:solidFill>
                <a:cs typeface="+mn-ea"/>
                <a:sym typeface="+mn-lt"/>
              </a:rPr>
              <a:t>arcu</a:t>
            </a:r>
            <a:r>
              <a:rPr lang="en-US" sz="1100" dirty="0">
                <a:solidFill>
                  <a:schemeClr val="bg1"/>
                </a:solidFill>
                <a:cs typeface="+mn-ea"/>
                <a:sym typeface="+mn-lt"/>
              </a:rPr>
              <a:t>. In </a:t>
            </a:r>
            <a:r>
              <a:rPr lang="en-US" sz="1100" dirty="0" err="1">
                <a:solidFill>
                  <a:schemeClr val="bg1"/>
                </a:solidFill>
                <a:cs typeface="+mn-ea"/>
                <a:sym typeface="+mn-lt"/>
              </a:rPr>
              <a:t>enim</a:t>
            </a:r>
            <a:r>
              <a:rPr lang="en-US" sz="1100" dirty="0">
                <a:solidFill>
                  <a:schemeClr val="bg1"/>
                </a:solidFill>
                <a:cs typeface="+mn-ea"/>
                <a:sym typeface="+mn-lt"/>
              </a:rPr>
              <a:t>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rhoncus</a:t>
            </a:r>
            <a:r>
              <a:rPr lang="en-US" sz="1100" dirty="0">
                <a:solidFill>
                  <a:schemeClr val="bg1"/>
                </a:solidFill>
                <a:cs typeface="+mn-ea"/>
                <a:sym typeface="+mn-lt"/>
              </a:rPr>
              <a:t> </a:t>
            </a:r>
            <a:r>
              <a:rPr lang="en-US" sz="1100" dirty="0" err="1">
                <a:solidFill>
                  <a:schemeClr val="bg1"/>
                </a:solidFill>
                <a:cs typeface="+mn-ea"/>
                <a:sym typeface="+mn-lt"/>
              </a:rPr>
              <a:t>ut</a:t>
            </a:r>
            <a:r>
              <a:rPr lang="en-US" sz="1100" dirty="0">
                <a:solidFill>
                  <a:schemeClr val="bg1"/>
                </a:solidFill>
                <a:cs typeface="+mn-ea"/>
                <a:sym typeface="+mn-lt"/>
              </a:rPr>
              <a:t>, </a:t>
            </a:r>
            <a:r>
              <a:rPr lang="en-US" sz="1100" dirty="0" err="1">
                <a:solidFill>
                  <a:schemeClr val="bg1"/>
                </a:solidFill>
                <a:cs typeface="+mn-ea"/>
                <a:sym typeface="+mn-lt"/>
              </a:rPr>
              <a:t>imperdiet</a:t>
            </a:r>
            <a:r>
              <a:rPr lang="en-US" sz="1100" dirty="0">
                <a:solidFill>
                  <a:schemeClr val="bg1"/>
                </a:solidFill>
                <a:cs typeface="+mn-ea"/>
                <a:sym typeface="+mn-lt"/>
              </a:rPr>
              <a:t> a, </a:t>
            </a:r>
            <a:r>
              <a:rPr lang="en-US" sz="1100" dirty="0" err="1">
                <a:solidFill>
                  <a:schemeClr val="bg1"/>
                </a:solidFill>
                <a:cs typeface="+mn-ea"/>
                <a:sym typeface="+mn-lt"/>
              </a:rPr>
              <a:t>venenatis</a:t>
            </a:r>
            <a:r>
              <a:rPr lang="en-US" sz="1100" dirty="0">
                <a:solidFill>
                  <a:schemeClr val="bg1"/>
                </a:solidFill>
                <a:cs typeface="+mn-ea"/>
                <a:sym typeface="+mn-lt"/>
              </a:rPr>
              <a:t> vitae,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Nullam</a:t>
            </a:r>
            <a:r>
              <a:rPr lang="en-US" sz="1100" dirty="0">
                <a:solidFill>
                  <a:schemeClr val="bg1"/>
                </a:solidFill>
                <a:cs typeface="+mn-ea"/>
                <a:sym typeface="+mn-lt"/>
              </a:rPr>
              <a:t> dictum </a:t>
            </a:r>
            <a:r>
              <a:rPr lang="en-US" sz="1100" dirty="0" err="1">
                <a:solidFill>
                  <a:schemeClr val="bg1"/>
                </a:solidFill>
                <a:cs typeface="+mn-ea"/>
                <a:sym typeface="+mn-lt"/>
              </a:rPr>
              <a:t>felis</a:t>
            </a:r>
            <a:r>
              <a:rPr lang="en-US" sz="1100" dirty="0">
                <a:solidFill>
                  <a:schemeClr val="bg1"/>
                </a:solidFill>
                <a:cs typeface="+mn-ea"/>
                <a:sym typeface="+mn-lt"/>
              </a:rPr>
              <a:t> </a:t>
            </a:r>
            <a:r>
              <a:rPr lang="en-US" sz="1100" dirty="0" err="1">
                <a:solidFill>
                  <a:schemeClr val="bg1"/>
                </a:solidFill>
                <a:cs typeface="+mn-ea"/>
                <a:sym typeface="+mn-lt"/>
              </a:rPr>
              <a:t>eu</a:t>
            </a:r>
            <a:r>
              <a:rPr lang="en-US" sz="1100" dirty="0">
                <a:solidFill>
                  <a:schemeClr val="bg1"/>
                </a:solidFill>
                <a:cs typeface="+mn-ea"/>
                <a:sym typeface="+mn-lt"/>
              </a:rPr>
              <a:t> </a:t>
            </a:r>
            <a:r>
              <a:rPr lang="en-US" sz="1100" dirty="0" err="1">
                <a:solidFill>
                  <a:schemeClr val="bg1"/>
                </a:solidFill>
                <a:cs typeface="+mn-ea"/>
                <a:sym typeface="+mn-lt"/>
              </a:rPr>
              <a:t>pede</a:t>
            </a:r>
            <a:r>
              <a:rPr lang="en-US" sz="1100" dirty="0">
                <a:solidFill>
                  <a:schemeClr val="bg1"/>
                </a:solidFill>
                <a:cs typeface="+mn-ea"/>
                <a:sym typeface="+mn-lt"/>
              </a:rPr>
              <a:t> </a:t>
            </a:r>
            <a:r>
              <a:rPr lang="en-US" sz="1100" dirty="0" err="1">
                <a:solidFill>
                  <a:schemeClr val="bg1"/>
                </a:solidFill>
                <a:cs typeface="+mn-ea"/>
                <a:sym typeface="+mn-lt"/>
              </a:rPr>
              <a:t>mollis</a:t>
            </a:r>
            <a:r>
              <a:rPr lang="en-US" sz="1100" dirty="0">
                <a:solidFill>
                  <a:schemeClr val="bg1"/>
                </a:solidFill>
                <a:cs typeface="+mn-ea"/>
                <a:sym typeface="+mn-lt"/>
              </a:rPr>
              <a:t> </a:t>
            </a:r>
            <a:r>
              <a:rPr lang="en-US" sz="1100" dirty="0" err="1">
                <a:solidFill>
                  <a:schemeClr val="bg1"/>
                </a:solidFill>
                <a:cs typeface="+mn-ea"/>
                <a:sym typeface="+mn-lt"/>
              </a:rPr>
              <a:t>pretium</a:t>
            </a:r>
            <a:r>
              <a:rPr lang="en-US" sz="1100" dirty="0">
                <a:solidFill>
                  <a:schemeClr val="bg1"/>
                </a:solidFill>
                <a:cs typeface="+mn-ea"/>
                <a:sym typeface="+mn-lt"/>
              </a:rPr>
              <a:t>. Integer </a:t>
            </a:r>
            <a:r>
              <a:rPr lang="en-US" sz="1100" dirty="0" err="1">
                <a:solidFill>
                  <a:schemeClr val="bg1"/>
                </a:solidFill>
                <a:cs typeface="+mn-ea"/>
                <a:sym typeface="+mn-lt"/>
              </a:rPr>
              <a:t>tincidunt</a:t>
            </a:r>
            <a:r>
              <a:rPr lang="en-US" sz="1100" dirty="0">
                <a:solidFill>
                  <a:schemeClr val="bg1"/>
                </a:solidFill>
                <a:cs typeface="+mn-ea"/>
                <a:sym typeface="+mn-lt"/>
              </a:rPr>
              <a:t>.</a:t>
            </a:r>
            <a:endParaRPr lang="en-US" sz="1100" dirty="0">
              <a:solidFill>
                <a:schemeClr val="bg1"/>
              </a:solidFill>
              <a:cs typeface="+mn-ea"/>
              <a:sym typeface="+mn-lt"/>
            </a:endParaRPr>
          </a:p>
        </p:txBody>
      </p:sp>
      <p:sp>
        <p:nvSpPr>
          <p:cNvPr id="18" name="TextBox 17"/>
          <p:cNvSpPr txBox="1"/>
          <p:nvPr/>
        </p:nvSpPr>
        <p:spPr>
          <a:xfrm>
            <a:off x="1671988" y="3958478"/>
            <a:ext cx="357790" cy="461665"/>
          </a:xfrm>
          <a:prstGeom prst="rect">
            <a:avLst/>
          </a:prstGeom>
          <a:noFill/>
        </p:spPr>
        <p:txBody>
          <a:bodyPr wrap="none" rtlCol="0">
            <a:spAutoFit/>
          </a:bodyPr>
          <a:lstStyle/>
          <a:p>
            <a:r>
              <a:rPr lang="tr-TR" sz="2400" dirty="0">
                <a:solidFill>
                  <a:schemeClr val="bg1"/>
                </a:solidFill>
                <a:cs typeface="+mn-ea"/>
                <a:sym typeface="+mn-lt"/>
              </a:rPr>
              <a:t>3</a:t>
            </a:r>
            <a:endParaRPr lang="en-US" sz="2400" dirty="0">
              <a:solidFill>
                <a:schemeClr val="bg1"/>
              </a:solidFill>
              <a:cs typeface="+mn-ea"/>
              <a:sym typeface="+mn-lt"/>
            </a:endParaRPr>
          </a:p>
        </p:txBody>
      </p:sp>
      <p:sp>
        <p:nvSpPr>
          <p:cNvPr id="2" name="等腰三角形 1"/>
          <p:cNvSpPr/>
          <p:nvPr/>
        </p:nvSpPr>
        <p:spPr>
          <a:xfrm rot="5400000">
            <a:off x="2105989" y="2527607"/>
            <a:ext cx="277831" cy="23950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9" name="等腰三角形 18"/>
          <p:cNvSpPr/>
          <p:nvPr/>
        </p:nvSpPr>
        <p:spPr>
          <a:xfrm rot="5400000">
            <a:off x="2105989" y="3308656"/>
            <a:ext cx="277831" cy="23950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0" name="等腰三角形 19"/>
          <p:cNvSpPr/>
          <p:nvPr/>
        </p:nvSpPr>
        <p:spPr>
          <a:xfrm rot="5400000">
            <a:off x="2105988" y="4084945"/>
            <a:ext cx="277831" cy="23950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1" name="TextBox 15"/>
          <p:cNvSpPr txBox="1"/>
          <p:nvPr/>
        </p:nvSpPr>
        <p:spPr>
          <a:xfrm>
            <a:off x="2426415" y="4654388"/>
            <a:ext cx="8375563" cy="570028"/>
          </a:xfrm>
          <a:prstGeom prst="rect">
            <a:avLst/>
          </a:prstGeom>
          <a:noFill/>
        </p:spPr>
        <p:txBody>
          <a:bodyPr wrap="square" rtlCol="0">
            <a:spAutoFit/>
          </a:bodyPr>
          <a:lstStyle/>
          <a:p>
            <a:pPr fontAlgn="base">
              <a:lnSpc>
                <a:spcPct val="150000"/>
              </a:lnSpc>
            </a:pPr>
            <a:r>
              <a:rPr lang="en-US" sz="1100" dirty="0" err="1">
                <a:solidFill>
                  <a:schemeClr val="bg1"/>
                </a:solidFill>
                <a:cs typeface="+mn-ea"/>
                <a:sym typeface="+mn-lt"/>
              </a:rPr>
              <a:t>Nulla</a:t>
            </a:r>
            <a:r>
              <a:rPr lang="en-US" sz="1100" dirty="0">
                <a:solidFill>
                  <a:schemeClr val="bg1"/>
                </a:solidFill>
                <a:cs typeface="+mn-ea"/>
                <a:sym typeface="+mn-lt"/>
              </a:rPr>
              <a:t> </a:t>
            </a:r>
            <a:r>
              <a:rPr lang="en-US" sz="1100" dirty="0" err="1">
                <a:solidFill>
                  <a:schemeClr val="bg1"/>
                </a:solidFill>
                <a:cs typeface="+mn-ea"/>
                <a:sym typeface="+mn-lt"/>
              </a:rPr>
              <a:t>consequat</a:t>
            </a:r>
            <a:r>
              <a:rPr lang="en-US" sz="1100" dirty="0">
                <a:solidFill>
                  <a:schemeClr val="bg1"/>
                </a:solidFill>
                <a:cs typeface="+mn-ea"/>
                <a:sym typeface="+mn-lt"/>
              </a:rPr>
              <a:t> </a:t>
            </a:r>
            <a:r>
              <a:rPr lang="en-US" sz="1100" dirty="0" err="1">
                <a:solidFill>
                  <a:schemeClr val="bg1"/>
                </a:solidFill>
                <a:cs typeface="+mn-ea"/>
                <a:sym typeface="+mn-lt"/>
              </a:rPr>
              <a:t>massa</a:t>
            </a:r>
            <a:r>
              <a:rPr lang="en-US" sz="1100" dirty="0">
                <a:solidFill>
                  <a:schemeClr val="bg1"/>
                </a:solidFill>
                <a:cs typeface="+mn-ea"/>
                <a:sym typeface="+mn-lt"/>
              </a:rPr>
              <a:t> </a:t>
            </a:r>
            <a:r>
              <a:rPr lang="en-US" sz="1100" dirty="0" err="1">
                <a:solidFill>
                  <a:schemeClr val="bg1"/>
                </a:solidFill>
                <a:cs typeface="+mn-ea"/>
                <a:sym typeface="+mn-lt"/>
              </a:rPr>
              <a:t>quis</a:t>
            </a:r>
            <a:r>
              <a:rPr lang="en-US" sz="1100" dirty="0">
                <a:solidFill>
                  <a:schemeClr val="bg1"/>
                </a:solidFill>
                <a:cs typeface="+mn-ea"/>
                <a:sym typeface="+mn-lt"/>
              </a:rPr>
              <a:t> </a:t>
            </a:r>
            <a:r>
              <a:rPr lang="en-US" sz="1100" dirty="0" err="1">
                <a:solidFill>
                  <a:schemeClr val="bg1"/>
                </a:solidFill>
                <a:cs typeface="+mn-ea"/>
                <a:sym typeface="+mn-lt"/>
              </a:rPr>
              <a:t>enim</a:t>
            </a:r>
            <a:r>
              <a:rPr lang="en-US" sz="1100" dirty="0">
                <a:solidFill>
                  <a:schemeClr val="bg1"/>
                </a:solidFill>
                <a:cs typeface="+mn-ea"/>
                <a:sym typeface="+mn-lt"/>
              </a:rPr>
              <a:t>. </a:t>
            </a:r>
            <a:r>
              <a:rPr lang="en-US" sz="1100" dirty="0" err="1">
                <a:solidFill>
                  <a:schemeClr val="bg1"/>
                </a:solidFill>
                <a:cs typeface="+mn-ea"/>
                <a:sym typeface="+mn-lt"/>
              </a:rPr>
              <a:t>Donec</a:t>
            </a:r>
            <a:r>
              <a:rPr lang="en-US" sz="1100" dirty="0">
                <a:solidFill>
                  <a:schemeClr val="bg1"/>
                </a:solidFill>
                <a:cs typeface="+mn-ea"/>
                <a:sym typeface="+mn-lt"/>
              </a:rPr>
              <a:t> </a:t>
            </a:r>
            <a:r>
              <a:rPr lang="en-US" sz="1100" dirty="0" err="1">
                <a:solidFill>
                  <a:schemeClr val="bg1"/>
                </a:solidFill>
                <a:cs typeface="+mn-ea"/>
                <a:sym typeface="+mn-lt"/>
              </a:rPr>
              <a:t>pede</a:t>
            </a:r>
            <a:r>
              <a:rPr lang="en-US" sz="1100" dirty="0">
                <a:solidFill>
                  <a:schemeClr val="bg1"/>
                </a:solidFill>
                <a:cs typeface="+mn-ea"/>
                <a:sym typeface="+mn-lt"/>
              </a:rPr>
              <a:t>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fringilla</a:t>
            </a:r>
            <a:r>
              <a:rPr lang="en-US" sz="1100" dirty="0">
                <a:solidFill>
                  <a:schemeClr val="bg1"/>
                </a:solidFill>
                <a:cs typeface="+mn-ea"/>
                <a:sym typeface="+mn-lt"/>
              </a:rPr>
              <a:t> </a:t>
            </a:r>
            <a:r>
              <a:rPr lang="en-US" sz="1100" dirty="0" err="1">
                <a:solidFill>
                  <a:schemeClr val="bg1"/>
                </a:solidFill>
                <a:cs typeface="+mn-ea"/>
                <a:sym typeface="+mn-lt"/>
              </a:rPr>
              <a:t>vel</a:t>
            </a:r>
            <a:r>
              <a:rPr lang="en-US" sz="1100" dirty="0">
                <a:solidFill>
                  <a:schemeClr val="bg1"/>
                </a:solidFill>
                <a:cs typeface="+mn-ea"/>
                <a:sym typeface="+mn-lt"/>
              </a:rPr>
              <a:t>, </a:t>
            </a:r>
            <a:r>
              <a:rPr lang="en-US" sz="1100" dirty="0" err="1">
                <a:solidFill>
                  <a:schemeClr val="bg1"/>
                </a:solidFill>
                <a:cs typeface="+mn-ea"/>
                <a:sym typeface="+mn-lt"/>
              </a:rPr>
              <a:t>aliquet</a:t>
            </a:r>
            <a:r>
              <a:rPr lang="en-US" sz="1100" dirty="0">
                <a:solidFill>
                  <a:schemeClr val="bg1"/>
                </a:solidFill>
                <a:cs typeface="+mn-ea"/>
                <a:sym typeface="+mn-lt"/>
              </a:rPr>
              <a:t> </a:t>
            </a:r>
            <a:r>
              <a:rPr lang="en-US" sz="1100" dirty="0" err="1">
                <a:solidFill>
                  <a:schemeClr val="bg1"/>
                </a:solidFill>
                <a:cs typeface="+mn-ea"/>
                <a:sym typeface="+mn-lt"/>
              </a:rPr>
              <a:t>nec</a:t>
            </a:r>
            <a:r>
              <a:rPr lang="en-US" sz="1100" dirty="0">
                <a:solidFill>
                  <a:schemeClr val="bg1"/>
                </a:solidFill>
                <a:cs typeface="+mn-ea"/>
                <a:sym typeface="+mn-lt"/>
              </a:rPr>
              <a:t>, </a:t>
            </a:r>
            <a:r>
              <a:rPr lang="en-US" sz="1100" dirty="0" err="1">
                <a:solidFill>
                  <a:schemeClr val="bg1"/>
                </a:solidFill>
                <a:cs typeface="+mn-ea"/>
                <a:sym typeface="+mn-lt"/>
              </a:rPr>
              <a:t>vulputate</a:t>
            </a:r>
            <a:r>
              <a:rPr lang="en-US" sz="1100" dirty="0">
                <a:solidFill>
                  <a:schemeClr val="bg1"/>
                </a:solidFill>
                <a:cs typeface="+mn-ea"/>
                <a:sym typeface="+mn-lt"/>
              </a:rPr>
              <a:t> </a:t>
            </a:r>
            <a:r>
              <a:rPr lang="en-US" sz="1100" dirty="0" err="1">
                <a:solidFill>
                  <a:schemeClr val="bg1"/>
                </a:solidFill>
                <a:cs typeface="+mn-ea"/>
                <a:sym typeface="+mn-lt"/>
              </a:rPr>
              <a:t>eget</a:t>
            </a:r>
            <a:r>
              <a:rPr lang="en-US" sz="1100" dirty="0">
                <a:solidFill>
                  <a:schemeClr val="bg1"/>
                </a:solidFill>
                <a:cs typeface="+mn-ea"/>
                <a:sym typeface="+mn-lt"/>
              </a:rPr>
              <a:t>, </a:t>
            </a:r>
            <a:r>
              <a:rPr lang="en-US" sz="1100" dirty="0" err="1">
                <a:solidFill>
                  <a:schemeClr val="bg1"/>
                </a:solidFill>
                <a:cs typeface="+mn-ea"/>
                <a:sym typeface="+mn-lt"/>
              </a:rPr>
              <a:t>arcu</a:t>
            </a:r>
            <a:r>
              <a:rPr lang="en-US" sz="1100" dirty="0">
                <a:solidFill>
                  <a:schemeClr val="bg1"/>
                </a:solidFill>
                <a:cs typeface="+mn-ea"/>
                <a:sym typeface="+mn-lt"/>
              </a:rPr>
              <a:t>. In </a:t>
            </a:r>
            <a:r>
              <a:rPr lang="en-US" sz="1100" dirty="0" err="1">
                <a:solidFill>
                  <a:schemeClr val="bg1"/>
                </a:solidFill>
                <a:cs typeface="+mn-ea"/>
                <a:sym typeface="+mn-lt"/>
              </a:rPr>
              <a:t>enim</a:t>
            </a:r>
            <a:r>
              <a:rPr lang="en-US" sz="1100" dirty="0">
                <a:solidFill>
                  <a:schemeClr val="bg1"/>
                </a:solidFill>
                <a:cs typeface="+mn-ea"/>
                <a:sym typeface="+mn-lt"/>
              </a:rPr>
              <a:t>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rhoncus</a:t>
            </a:r>
            <a:r>
              <a:rPr lang="en-US" sz="1100" dirty="0">
                <a:solidFill>
                  <a:schemeClr val="bg1"/>
                </a:solidFill>
                <a:cs typeface="+mn-ea"/>
                <a:sym typeface="+mn-lt"/>
              </a:rPr>
              <a:t> </a:t>
            </a:r>
            <a:r>
              <a:rPr lang="en-US" sz="1100" dirty="0" err="1">
                <a:solidFill>
                  <a:schemeClr val="bg1"/>
                </a:solidFill>
                <a:cs typeface="+mn-ea"/>
                <a:sym typeface="+mn-lt"/>
              </a:rPr>
              <a:t>ut</a:t>
            </a:r>
            <a:r>
              <a:rPr lang="en-US" sz="1100" dirty="0">
                <a:solidFill>
                  <a:schemeClr val="bg1"/>
                </a:solidFill>
                <a:cs typeface="+mn-ea"/>
                <a:sym typeface="+mn-lt"/>
              </a:rPr>
              <a:t>, </a:t>
            </a:r>
            <a:r>
              <a:rPr lang="en-US" sz="1100" dirty="0" err="1">
                <a:solidFill>
                  <a:schemeClr val="bg1"/>
                </a:solidFill>
                <a:cs typeface="+mn-ea"/>
                <a:sym typeface="+mn-lt"/>
              </a:rPr>
              <a:t>imperdiet</a:t>
            </a:r>
            <a:r>
              <a:rPr lang="en-US" sz="1100" dirty="0">
                <a:solidFill>
                  <a:schemeClr val="bg1"/>
                </a:solidFill>
                <a:cs typeface="+mn-ea"/>
                <a:sym typeface="+mn-lt"/>
              </a:rPr>
              <a:t> a, </a:t>
            </a:r>
            <a:r>
              <a:rPr lang="en-US" sz="1100" dirty="0" err="1">
                <a:solidFill>
                  <a:schemeClr val="bg1"/>
                </a:solidFill>
                <a:cs typeface="+mn-ea"/>
                <a:sym typeface="+mn-lt"/>
              </a:rPr>
              <a:t>venenatis</a:t>
            </a:r>
            <a:r>
              <a:rPr lang="en-US" sz="1100" dirty="0">
                <a:solidFill>
                  <a:schemeClr val="bg1"/>
                </a:solidFill>
                <a:cs typeface="+mn-ea"/>
                <a:sym typeface="+mn-lt"/>
              </a:rPr>
              <a:t> vitae,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Nullam</a:t>
            </a:r>
            <a:r>
              <a:rPr lang="en-US" sz="1100" dirty="0">
                <a:solidFill>
                  <a:schemeClr val="bg1"/>
                </a:solidFill>
                <a:cs typeface="+mn-ea"/>
                <a:sym typeface="+mn-lt"/>
              </a:rPr>
              <a:t> dictum </a:t>
            </a:r>
            <a:r>
              <a:rPr lang="en-US" sz="1100" dirty="0" err="1">
                <a:solidFill>
                  <a:schemeClr val="bg1"/>
                </a:solidFill>
                <a:cs typeface="+mn-ea"/>
                <a:sym typeface="+mn-lt"/>
              </a:rPr>
              <a:t>felis</a:t>
            </a:r>
            <a:r>
              <a:rPr lang="en-US" sz="1100" dirty="0">
                <a:solidFill>
                  <a:schemeClr val="bg1"/>
                </a:solidFill>
                <a:cs typeface="+mn-ea"/>
                <a:sym typeface="+mn-lt"/>
              </a:rPr>
              <a:t> </a:t>
            </a:r>
            <a:r>
              <a:rPr lang="en-US" sz="1100" dirty="0" err="1">
                <a:solidFill>
                  <a:schemeClr val="bg1"/>
                </a:solidFill>
                <a:cs typeface="+mn-ea"/>
                <a:sym typeface="+mn-lt"/>
              </a:rPr>
              <a:t>eu</a:t>
            </a:r>
            <a:r>
              <a:rPr lang="en-US" sz="1100" dirty="0">
                <a:solidFill>
                  <a:schemeClr val="bg1"/>
                </a:solidFill>
                <a:cs typeface="+mn-ea"/>
                <a:sym typeface="+mn-lt"/>
              </a:rPr>
              <a:t> </a:t>
            </a:r>
            <a:r>
              <a:rPr lang="en-US" sz="1100" dirty="0" err="1">
                <a:solidFill>
                  <a:schemeClr val="bg1"/>
                </a:solidFill>
                <a:cs typeface="+mn-ea"/>
                <a:sym typeface="+mn-lt"/>
              </a:rPr>
              <a:t>pede</a:t>
            </a:r>
            <a:r>
              <a:rPr lang="en-US" sz="1100" dirty="0">
                <a:solidFill>
                  <a:schemeClr val="bg1"/>
                </a:solidFill>
                <a:cs typeface="+mn-ea"/>
                <a:sym typeface="+mn-lt"/>
              </a:rPr>
              <a:t> </a:t>
            </a:r>
            <a:r>
              <a:rPr lang="en-US" sz="1100" dirty="0" err="1">
                <a:solidFill>
                  <a:schemeClr val="bg1"/>
                </a:solidFill>
                <a:cs typeface="+mn-ea"/>
                <a:sym typeface="+mn-lt"/>
              </a:rPr>
              <a:t>mollis</a:t>
            </a:r>
            <a:r>
              <a:rPr lang="en-US" sz="1100" dirty="0">
                <a:solidFill>
                  <a:schemeClr val="bg1"/>
                </a:solidFill>
                <a:cs typeface="+mn-ea"/>
                <a:sym typeface="+mn-lt"/>
              </a:rPr>
              <a:t> </a:t>
            </a:r>
            <a:r>
              <a:rPr lang="en-US" sz="1100" dirty="0" err="1">
                <a:solidFill>
                  <a:schemeClr val="bg1"/>
                </a:solidFill>
                <a:cs typeface="+mn-ea"/>
                <a:sym typeface="+mn-lt"/>
              </a:rPr>
              <a:t>pretium</a:t>
            </a:r>
            <a:r>
              <a:rPr lang="en-US" sz="1100" dirty="0">
                <a:solidFill>
                  <a:schemeClr val="bg1"/>
                </a:solidFill>
                <a:cs typeface="+mn-ea"/>
                <a:sym typeface="+mn-lt"/>
              </a:rPr>
              <a:t>. Integer </a:t>
            </a:r>
            <a:r>
              <a:rPr lang="en-US" sz="1100" dirty="0" err="1">
                <a:solidFill>
                  <a:schemeClr val="bg1"/>
                </a:solidFill>
                <a:cs typeface="+mn-ea"/>
                <a:sym typeface="+mn-lt"/>
              </a:rPr>
              <a:t>tincidunt</a:t>
            </a:r>
            <a:r>
              <a:rPr lang="en-US" sz="1100" dirty="0">
                <a:solidFill>
                  <a:schemeClr val="bg1"/>
                </a:solidFill>
                <a:cs typeface="+mn-ea"/>
                <a:sym typeface="+mn-lt"/>
              </a:rPr>
              <a:t>.</a:t>
            </a:r>
            <a:endParaRPr lang="en-US" sz="1100" dirty="0">
              <a:solidFill>
                <a:schemeClr val="bg1"/>
              </a:solidFill>
              <a:cs typeface="+mn-ea"/>
              <a:sym typeface="+mn-lt"/>
            </a:endParaRPr>
          </a:p>
        </p:txBody>
      </p:sp>
      <p:sp>
        <p:nvSpPr>
          <p:cNvPr id="22" name="TextBox 17"/>
          <p:cNvSpPr txBox="1"/>
          <p:nvPr/>
        </p:nvSpPr>
        <p:spPr>
          <a:xfrm>
            <a:off x="1671988" y="4715315"/>
            <a:ext cx="357790" cy="461665"/>
          </a:xfrm>
          <a:prstGeom prst="rect">
            <a:avLst/>
          </a:prstGeom>
          <a:noFill/>
        </p:spPr>
        <p:txBody>
          <a:bodyPr wrap="none" rtlCol="0">
            <a:spAutoFit/>
          </a:bodyPr>
          <a:lstStyle/>
          <a:p>
            <a:r>
              <a:rPr lang="en-US" sz="2400" dirty="0">
                <a:solidFill>
                  <a:schemeClr val="bg1"/>
                </a:solidFill>
                <a:cs typeface="+mn-ea"/>
                <a:sym typeface="+mn-lt"/>
              </a:rPr>
              <a:t>4</a:t>
            </a:r>
            <a:endParaRPr lang="en-US" sz="2400" dirty="0">
              <a:solidFill>
                <a:schemeClr val="bg1"/>
              </a:solidFill>
              <a:cs typeface="+mn-ea"/>
              <a:sym typeface="+mn-lt"/>
            </a:endParaRPr>
          </a:p>
        </p:txBody>
      </p:sp>
      <p:sp>
        <p:nvSpPr>
          <p:cNvPr id="23" name="等腰三角形 22"/>
          <p:cNvSpPr/>
          <p:nvPr/>
        </p:nvSpPr>
        <p:spPr>
          <a:xfrm rot="5400000">
            <a:off x="2105988" y="4841782"/>
            <a:ext cx="277831" cy="23950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grpSp>
        <p:nvGrpSpPr>
          <p:cNvPr id="14" name="组合 13"/>
          <p:cNvGrpSpPr/>
          <p:nvPr/>
        </p:nvGrpSpPr>
        <p:grpSpPr>
          <a:xfrm>
            <a:off x="4272110" y="484494"/>
            <a:ext cx="3620770" cy="727588"/>
            <a:chOff x="4272110" y="449964"/>
            <a:chExt cx="3620770" cy="727588"/>
          </a:xfrm>
        </p:grpSpPr>
        <p:sp>
          <p:nvSpPr>
            <p:cNvPr id="17"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24" name="TextBox 6"/>
            <p:cNvSpPr txBox="1"/>
            <p:nvPr/>
          </p:nvSpPr>
          <p:spPr>
            <a:xfrm>
              <a:off x="4272110" y="449964"/>
              <a:ext cx="3620770"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直接连接符 31"/>
          <p:cNvCxnSpPr/>
          <p:nvPr/>
        </p:nvCxnSpPr>
        <p:spPr>
          <a:xfrm>
            <a:off x="7043078" y="2017169"/>
            <a:ext cx="0" cy="895851"/>
          </a:xfrm>
          <a:prstGeom prst="line">
            <a:avLst/>
          </a:prstGeom>
          <a:ln w="6350">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7476508" y="1870583"/>
            <a:ext cx="3098081" cy="1151099"/>
            <a:chOff x="7476509" y="1870583"/>
            <a:chExt cx="2533494" cy="1151099"/>
          </a:xfrm>
        </p:grpSpPr>
        <p:sp>
          <p:nvSpPr>
            <p:cNvPr id="35" name="Shape 63"/>
            <p:cNvSpPr/>
            <p:nvPr/>
          </p:nvSpPr>
          <p:spPr>
            <a:xfrm>
              <a:off x="7476510" y="2180263"/>
              <a:ext cx="2533493" cy="841419"/>
            </a:xfrm>
            <a:prstGeom prst="rect">
              <a:avLst/>
            </a:prstGeom>
          </p:spPr>
          <p:txBody>
            <a:bodyPr vert="horz" wrap="square" lIns="108745" tIns="54373" rIns="108745" bIns="54373" rtlCol="0">
              <a:spAutoFit/>
            </a:bodyPr>
            <a:lstStyle/>
            <a:p>
              <a:pP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36" name="TextBox 15"/>
            <p:cNvSpPr txBox="1"/>
            <p:nvPr/>
          </p:nvSpPr>
          <p:spPr>
            <a:xfrm>
              <a:off x="7476509" y="1870583"/>
              <a:ext cx="2533493" cy="36930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grpSp>
      <p:cxnSp>
        <p:nvCxnSpPr>
          <p:cNvPr id="33" name="直接连接符 32"/>
          <p:cNvCxnSpPr/>
          <p:nvPr/>
        </p:nvCxnSpPr>
        <p:spPr>
          <a:xfrm>
            <a:off x="7043078" y="3631009"/>
            <a:ext cx="0" cy="895851"/>
          </a:xfrm>
          <a:prstGeom prst="line">
            <a:avLst/>
          </a:prstGeom>
          <a:ln w="63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37" name="Shape 63"/>
          <p:cNvSpPr/>
          <p:nvPr/>
        </p:nvSpPr>
        <p:spPr>
          <a:xfrm>
            <a:off x="7476510" y="3893880"/>
            <a:ext cx="3098080" cy="841419"/>
          </a:xfrm>
          <a:prstGeom prst="rect">
            <a:avLst/>
          </a:prstGeom>
        </p:spPr>
        <p:txBody>
          <a:bodyPr vert="horz" wrap="square" lIns="108745" tIns="54373" rIns="108745" bIns="54373" rtlCol="0">
            <a:spAutoFit/>
          </a:bodyPr>
          <a:lstStyle/>
          <a:p>
            <a:pP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47" name="TextBox 15"/>
          <p:cNvSpPr txBox="1"/>
          <p:nvPr/>
        </p:nvSpPr>
        <p:spPr>
          <a:xfrm>
            <a:off x="7476509" y="3584200"/>
            <a:ext cx="3098080" cy="36930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cxnSp>
        <p:nvCxnSpPr>
          <p:cNvPr id="34" name="直接连接符 33"/>
          <p:cNvCxnSpPr/>
          <p:nvPr/>
        </p:nvCxnSpPr>
        <p:spPr>
          <a:xfrm>
            <a:off x="7043078" y="5244850"/>
            <a:ext cx="0" cy="806266"/>
          </a:xfrm>
          <a:prstGeom prst="line">
            <a:avLst/>
          </a:prstGeom>
          <a:ln w="63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48" name="Shape 63"/>
          <p:cNvSpPr/>
          <p:nvPr/>
        </p:nvSpPr>
        <p:spPr>
          <a:xfrm>
            <a:off x="7476510" y="5379233"/>
            <a:ext cx="3098080" cy="841419"/>
          </a:xfrm>
          <a:prstGeom prst="rect">
            <a:avLst/>
          </a:prstGeom>
        </p:spPr>
        <p:txBody>
          <a:bodyPr vert="horz" wrap="square" lIns="108745" tIns="54373" rIns="108745" bIns="54373" rtlCol="0">
            <a:spAutoFit/>
          </a:bodyPr>
          <a:lstStyle/>
          <a:p>
            <a:pP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49" name="TextBox 15"/>
          <p:cNvSpPr txBox="1"/>
          <p:nvPr/>
        </p:nvSpPr>
        <p:spPr>
          <a:xfrm>
            <a:off x="7476509" y="5069553"/>
            <a:ext cx="3098080" cy="36930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sp>
        <p:nvSpPr>
          <p:cNvPr id="6" name="矩形 5"/>
          <p:cNvSpPr/>
          <p:nvPr/>
        </p:nvSpPr>
        <p:spPr>
          <a:xfrm>
            <a:off x="5750224" y="2008443"/>
            <a:ext cx="9144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rgbClr val="007BD8"/>
                </a:solidFill>
                <a:cs typeface="+mn-ea"/>
                <a:sym typeface="+mn-lt"/>
              </a:rPr>
              <a:t>01</a:t>
            </a:r>
            <a:endParaRPr lang="zh-CN" altLang="en-US" sz="3600" dirty="0">
              <a:solidFill>
                <a:srgbClr val="007BD8"/>
              </a:solidFill>
              <a:cs typeface="+mn-ea"/>
              <a:sym typeface="+mn-lt"/>
            </a:endParaRPr>
          </a:p>
        </p:txBody>
      </p:sp>
      <p:sp>
        <p:nvSpPr>
          <p:cNvPr id="16" name="矩形 15"/>
          <p:cNvSpPr/>
          <p:nvPr/>
        </p:nvSpPr>
        <p:spPr>
          <a:xfrm>
            <a:off x="5750224" y="3589776"/>
            <a:ext cx="9144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rgbClr val="007BD8"/>
                </a:solidFill>
                <a:cs typeface="+mn-ea"/>
                <a:sym typeface="+mn-lt"/>
              </a:rPr>
              <a:t>02</a:t>
            </a:r>
            <a:endParaRPr lang="zh-CN" altLang="en-US" sz="3600" dirty="0">
              <a:solidFill>
                <a:srgbClr val="007BD8"/>
              </a:solidFill>
              <a:cs typeface="+mn-ea"/>
              <a:sym typeface="+mn-lt"/>
            </a:endParaRPr>
          </a:p>
        </p:txBody>
      </p:sp>
      <p:sp>
        <p:nvSpPr>
          <p:cNvPr id="17" name="矩形 16"/>
          <p:cNvSpPr/>
          <p:nvPr/>
        </p:nvSpPr>
        <p:spPr>
          <a:xfrm>
            <a:off x="5750224" y="5171110"/>
            <a:ext cx="9144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rgbClr val="007BD8"/>
                </a:solidFill>
                <a:cs typeface="+mn-ea"/>
                <a:sym typeface="+mn-lt"/>
              </a:rPr>
              <a:t>03</a:t>
            </a:r>
            <a:endParaRPr lang="zh-CN" altLang="en-US" sz="3600" dirty="0">
              <a:solidFill>
                <a:srgbClr val="007BD8"/>
              </a:solidFill>
              <a:cs typeface="+mn-ea"/>
              <a:sym typeface="+mn-lt"/>
            </a:endParaRPr>
          </a:p>
        </p:txBody>
      </p:sp>
      <p:grpSp>
        <p:nvGrpSpPr>
          <p:cNvPr id="18" name="组合 17"/>
          <p:cNvGrpSpPr/>
          <p:nvPr/>
        </p:nvGrpSpPr>
        <p:grpSpPr>
          <a:xfrm>
            <a:off x="4183210" y="484494"/>
            <a:ext cx="3790315" cy="727588"/>
            <a:chOff x="4183210" y="449964"/>
            <a:chExt cx="3790315" cy="727588"/>
          </a:xfrm>
        </p:grpSpPr>
        <p:sp>
          <p:nvSpPr>
            <p:cNvPr id="19"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20" name="TextBox 6"/>
            <p:cNvSpPr txBox="1"/>
            <p:nvPr/>
          </p:nvSpPr>
          <p:spPr>
            <a:xfrm>
              <a:off x="4183210" y="449964"/>
              <a:ext cx="3790315"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pic>
        <p:nvPicPr>
          <p:cNvPr id="4" name="图片 3" descr="图片包含 风筝, 放飞, 人员&#10;&#10;描述已自动生成"/>
          <p:cNvPicPr>
            <a:picLocks noChangeAspect="1"/>
          </p:cNvPicPr>
          <p:nvPr/>
        </p:nvPicPr>
        <p:blipFill rotWithShape="1">
          <a:blip r:embed="rId1">
            <a:extLst>
              <a:ext uri="{28A0092B-C50C-407E-A947-70E740481C1C}">
                <a14:useLocalDpi xmlns:a14="http://schemas.microsoft.com/office/drawing/2010/main" val="0"/>
              </a:ext>
            </a:extLst>
          </a:blip>
          <a:srcRect b="21629"/>
          <a:stretch>
            <a:fillRect/>
          </a:stretch>
        </p:blipFill>
        <p:spPr>
          <a:xfrm>
            <a:off x="5423" y="1306299"/>
            <a:ext cx="5143500" cy="537472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Shape 63"/>
          <p:cNvSpPr/>
          <p:nvPr/>
        </p:nvSpPr>
        <p:spPr>
          <a:xfrm>
            <a:off x="8330874" y="4098121"/>
            <a:ext cx="2210237" cy="1099631"/>
          </a:xfrm>
          <a:prstGeom prst="rect">
            <a:avLst/>
          </a:prstGeom>
        </p:spPr>
        <p:txBody>
          <a:bodyPr vert="horz" wrap="square" lIns="108745" tIns="54373" rIns="108745" bIns="54373" rtlCol="0">
            <a:spAutoFit/>
          </a:bodyPr>
          <a:lstStyle/>
          <a:p>
            <a:pPr algn="ct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34" name="TextBox 15"/>
          <p:cNvSpPr txBox="1"/>
          <p:nvPr/>
        </p:nvSpPr>
        <p:spPr>
          <a:xfrm>
            <a:off x="8330874" y="3788441"/>
            <a:ext cx="2210237" cy="369302"/>
          </a:xfrm>
          <a:prstGeom prst="rect">
            <a:avLst/>
          </a:prstGeom>
          <a:noFill/>
        </p:spPr>
        <p:txBody>
          <a:bodyPr wrap="square" rtlCol="0" anchor="ctr" anchorCtr="0">
            <a:spAutoFit/>
          </a:bodyPr>
          <a:lstStyle/>
          <a:p>
            <a:pPr algn="ctr"/>
            <a:r>
              <a:rPr lang="zh-CN" altLang="en-US" dirty="0">
                <a:solidFill>
                  <a:schemeClr val="bg1"/>
                </a:solidFill>
                <a:cs typeface="+mn-ea"/>
                <a:sym typeface="+mn-lt"/>
              </a:rPr>
              <a:t>输入小标题</a:t>
            </a:r>
            <a:endParaRPr lang="en-US" dirty="0">
              <a:solidFill>
                <a:schemeClr val="bg1"/>
              </a:solidFill>
              <a:cs typeface="+mn-ea"/>
              <a:sym typeface="+mn-lt"/>
            </a:endParaRPr>
          </a:p>
        </p:txBody>
      </p:sp>
      <p:sp>
        <p:nvSpPr>
          <p:cNvPr id="35" name="Shape 63"/>
          <p:cNvSpPr/>
          <p:nvPr/>
        </p:nvSpPr>
        <p:spPr>
          <a:xfrm>
            <a:off x="5096509" y="4098121"/>
            <a:ext cx="2210237" cy="1099631"/>
          </a:xfrm>
          <a:prstGeom prst="rect">
            <a:avLst/>
          </a:prstGeom>
        </p:spPr>
        <p:txBody>
          <a:bodyPr vert="horz" wrap="square" lIns="108745" tIns="54373" rIns="108745" bIns="54373" rtlCol="0">
            <a:spAutoFit/>
          </a:bodyPr>
          <a:lstStyle/>
          <a:p>
            <a:pPr algn="ct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36" name="TextBox 15"/>
          <p:cNvSpPr txBox="1"/>
          <p:nvPr/>
        </p:nvSpPr>
        <p:spPr>
          <a:xfrm>
            <a:off x="5096509" y="3788441"/>
            <a:ext cx="2210237" cy="369302"/>
          </a:xfrm>
          <a:prstGeom prst="rect">
            <a:avLst/>
          </a:prstGeom>
          <a:noFill/>
        </p:spPr>
        <p:txBody>
          <a:bodyPr wrap="square" rtlCol="0" anchor="ctr" anchorCtr="0">
            <a:spAutoFit/>
          </a:bodyPr>
          <a:lstStyle/>
          <a:p>
            <a:pPr algn="ctr"/>
            <a:r>
              <a:rPr lang="zh-CN" altLang="en-US" dirty="0">
                <a:solidFill>
                  <a:schemeClr val="bg1"/>
                </a:solidFill>
                <a:cs typeface="+mn-ea"/>
                <a:sym typeface="+mn-lt"/>
              </a:rPr>
              <a:t>输入小标题</a:t>
            </a:r>
            <a:endParaRPr lang="en-US" dirty="0">
              <a:solidFill>
                <a:schemeClr val="bg1"/>
              </a:solidFill>
              <a:cs typeface="+mn-ea"/>
              <a:sym typeface="+mn-lt"/>
            </a:endParaRPr>
          </a:p>
        </p:txBody>
      </p:sp>
      <p:sp>
        <p:nvSpPr>
          <p:cNvPr id="37" name="Shape 63"/>
          <p:cNvSpPr/>
          <p:nvPr/>
        </p:nvSpPr>
        <p:spPr>
          <a:xfrm>
            <a:off x="1650889" y="4098121"/>
            <a:ext cx="2210237" cy="1099631"/>
          </a:xfrm>
          <a:prstGeom prst="rect">
            <a:avLst/>
          </a:prstGeom>
        </p:spPr>
        <p:txBody>
          <a:bodyPr vert="horz" wrap="square" lIns="108745" tIns="54373" rIns="108745" bIns="54373" rtlCol="0">
            <a:spAutoFit/>
          </a:bodyPr>
          <a:lstStyle/>
          <a:p>
            <a:pPr algn="ct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38" name="TextBox 15"/>
          <p:cNvSpPr txBox="1"/>
          <p:nvPr/>
        </p:nvSpPr>
        <p:spPr>
          <a:xfrm>
            <a:off x="1650889" y="3788441"/>
            <a:ext cx="2210237" cy="369302"/>
          </a:xfrm>
          <a:prstGeom prst="rect">
            <a:avLst/>
          </a:prstGeom>
          <a:noFill/>
        </p:spPr>
        <p:txBody>
          <a:bodyPr wrap="square" rtlCol="0" anchor="ctr" anchorCtr="0">
            <a:spAutoFit/>
          </a:bodyPr>
          <a:lstStyle/>
          <a:p>
            <a:pPr algn="ctr"/>
            <a:r>
              <a:rPr lang="zh-CN" altLang="en-US" dirty="0">
                <a:solidFill>
                  <a:schemeClr val="bg1"/>
                </a:solidFill>
                <a:cs typeface="+mn-ea"/>
                <a:sym typeface="+mn-lt"/>
              </a:rPr>
              <a:t>输入小标题</a:t>
            </a:r>
            <a:endParaRPr lang="en-US" dirty="0">
              <a:solidFill>
                <a:schemeClr val="bg1"/>
              </a:solidFill>
              <a:cs typeface="+mn-ea"/>
              <a:sym typeface="+mn-lt"/>
            </a:endParaRPr>
          </a:p>
        </p:txBody>
      </p:sp>
      <p:grpSp>
        <p:nvGrpSpPr>
          <p:cNvPr id="14" name="组合 13"/>
          <p:cNvGrpSpPr/>
          <p:nvPr/>
        </p:nvGrpSpPr>
        <p:grpSpPr>
          <a:xfrm>
            <a:off x="4227025" y="484494"/>
            <a:ext cx="3684270" cy="727588"/>
            <a:chOff x="4227025" y="449964"/>
            <a:chExt cx="3684270" cy="727588"/>
          </a:xfrm>
        </p:grpSpPr>
        <p:sp>
          <p:nvSpPr>
            <p:cNvPr id="15"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16" name="TextBox 6"/>
            <p:cNvSpPr txBox="1"/>
            <p:nvPr/>
          </p:nvSpPr>
          <p:spPr>
            <a:xfrm>
              <a:off x="4227025" y="449964"/>
              <a:ext cx="3684270"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pic>
        <p:nvPicPr>
          <p:cNvPr id="17" name="图片 16"/>
          <p:cNvPicPr>
            <a:picLocks noChangeAspect="1"/>
          </p:cNvPicPr>
          <p:nvPr/>
        </p:nvPicPr>
        <p:blipFill rotWithShape="1">
          <a:blip r:embed="rId1"/>
          <a:srcRect b="15205"/>
          <a:stretch>
            <a:fillRect/>
          </a:stretch>
        </p:blipFill>
        <p:spPr>
          <a:xfrm>
            <a:off x="2040218" y="2329369"/>
            <a:ext cx="1623044" cy="1099631"/>
          </a:xfrm>
          <a:prstGeom prst="rect">
            <a:avLst/>
          </a:prstGeom>
        </p:spPr>
      </p:pic>
      <p:pic>
        <p:nvPicPr>
          <p:cNvPr id="18" name="图片 17"/>
          <p:cNvPicPr>
            <a:picLocks noChangeAspect="1"/>
          </p:cNvPicPr>
          <p:nvPr/>
        </p:nvPicPr>
        <p:blipFill rotWithShape="1">
          <a:blip r:embed="rId1"/>
          <a:srcRect b="15205"/>
          <a:stretch>
            <a:fillRect/>
          </a:stretch>
        </p:blipFill>
        <p:spPr>
          <a:xfrm>
            <a:off x="5390105" y="2329369"/>
            <a:ext cx="1623044" cy="1099631"/>
          </a:xfrm>
          <a:prstGeom prst="rect">
            <a:avLst/>
          </a:prstGeom>
        </p:spPr>
      </p:pic>
      <p:pic>
        <p:nvPicPr>
          <p:cNvPr id="19" name="图片 18"/>
          <p:cNvPicPr>
            <a:picLocks noChangeAspect="1"/>
          </p:cNvPicPr>
          <p:nvPr/>
        </p:nvPicPr>
        <p:blipFill rotWithShape="1">
          <a:blip r:embed="rId1"/>
          <a:srcRect b="15205"/>
          <a:stretch>
            <a:fillRect/>
          </a:stretch>
        </p:blipFill>
        <p:spPr>
          <a:xfrm>
            <a:off x="8624470" y="2329369"/>
            <a:ext cx="1623044" cy="1099631"/>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594196" y="2068808"/>
            <a:ext cx="2624254" cy="1899285"/>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lIns="269875" tIns="136525" rIns="269875" bIns="136525" rtlCol="0" anchor="ctr" anchorCtr="1"/>
          <a:lstStyle/>
          <a:p>
            <a:r>
              <a:rPr lang="en-US" altLang="zh-CN" sz="11500" dirty="0">
                <a:solidFill>
                  <a:schemeClr val="bg1"/>
                </a:solidFill>
                <a:cs typeface="+mn-ea"/>
                <a:sym typeface="+mn-lt"/>
              </a:rPr>
              <a:t>03</a:t>
            </a:r>
            <a:endParaRPr lang="en-US" altLang="zh-CN" sz="11500" dirty="0">
              <a:solidFill>
                <a:schemeClr val="bg1"/>
              </a:solidFill>
              <a:cs typeface="+mn-ea"/>
              <a:sym typeface="+mn-lt"/>
            </a:endParaRPr>
          </a:p>
        </p:txBody>
      </p:sp>
      <p:sp>
        <p:nvSpPr>
          <p:cNvPr id="5" name="矩形 37"/>
          <p:cNvSpPr>
            <a:spLocks noChangeArrowheads="1"/>
          </p:cNvSpPr>
          <p:nvPr/>
        </p:nvSpPr>
        <p:spPr bwMode="auto">
          <a:xfrm>
            <a:off x="6081252" y="4610535"/>
            <a:ext cx="398057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eaLnBrk="1" hangingPunct="1">
              <a:lnSpc>
                <a:spcPct val="100000"/>
              </a:lnSpc>
              <a:spcBef>
                <a:spcPct val="0"/>
              </a:spcBef>
              <a:buFontTx/>
              <a:buNone/>
            </a:pPr>
            <a:r>
              <a:rPr lang="en-US" altLang="zh-CN" sz="1100" dirty="0">
                <a:solidFill>
                  <a:schemeClr val="bg1"/>
                </a:solidFill>
                <a:latin typeface="+mn-lt"/>
                <a:ea typeface="+mn-ea"/>
                <a:cs typeface="+mn-ea"/>
                <a:sym typeface="+mn-lt"/>
              </a:rPr>
              <a:t>I long to alleviate this evil, but I cannot, and I too suffer. This has been my life. I have found it worth living</a:t>
            </a:r>
            <a:endParaRPr lang="en-US" altLang="zh-CN" sz="1100" dirty="0">
              <a:solidFill>
                <a:schemeClr val="bg1"/>
              </a:solidFill>
              <a:latin typeface="+mn-lt"/>
              <a:ea typeface="+mn-ea"/>
              <a:cs typeface="+mn-ea"/>
              <a:sym typeface="+mn-lt"/>
            </a:endParaRPr>
          </a:p>
        </p:txBody>
      </p:sp>
      <p:sp>
        <p:nvSpPr>
          <p:cNvPr id="6" name="矩形 5"/>
          <p:cNvSpPr/>
          <p:nvPr/>
        </p:nvSpPr>
        <p:spPr>
          <a:xfrm>
            <a:off x="6081252" y="4025552"/>
            <a:ext cx="3980577" cy="672685"/>
          </a:xfrm>
          <a:prstGeom prst="rect">
            <a:avLst/>
          </a:prstGeom>
        </p:spPr>
        <p:txBody>
          <a:bodyPr wrap="none">
            <a:spAutoFit/>
          </a:bodyPr>
          <a:lstStyle/>
          <a:p>
            <a:pPr>
              <a:lnSpc>
                <a:spcPct val="110000"/>
              </a:lnSpc>
            </a:pPr>
            <a:r>
              <a:rPr lang="zh-CN" altLang="en-US" sz="3600" spc="100" dirty="0">
                <a:solidFill>
                  <a:schemeClr val="bg1"/>
                </a:solidFill>
                <a:cs typeface="+mn-ea"/>
                <a:sym typeface="+mn-lt"/>
              </a:rPr>
              <a:t>输入章节标题内容</a:t>
            </a:r>
            <a:endParaRPr lang="zh-CN" altLang="en-US" sz="3600" spc="100" dirty="0">
              <a:solidFill>
                <a:schemeClr val="bg1"/>
              </a:solidFill>
              <a:cs typeface="+mn-ea"/>
              <a:sym typeface="+mn-lt"/>
            </a:endParaRPr>
          </a:p>
        </p:txBody>
      </p:sp>
      <p:cxnSp>
        <p:nvCxnSpPr>
          <p:cNvPr id="15" name="直接连接符 14"/>
          <p:cNvCxnSpPr/>
          <p:nvPr/>
        </p:nvCxnSpPr>
        <p:spPr bwMode="auto">
          <a:xfrm flipH="1">
            <a:off x="6174179" y="3888330"/>
            <a:ext cx="14942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83660" y="2106555"/>
            <a:ext cx="4160528" cy="319431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Straight Connector 9"/>
          <p:cNvCxnSpPr/>
          <p:nvPr/>
        </p:nvCxnSpPr>
        <p:spPr>
          <a:xfrm>
            <a:off x="4380288" y="3679034"/>
            <a:ext cx="0" cy="17824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532113" y="2959564"/>
            <a:ext cx="2449949" cy="2305503"/>
          </a:xfrm>
          <a:prstGeom prst="rect">
            <a:avLst/>
          </a:prstGeom>
          <a:noFill/>
        </p:spPr>
        <p:txBody>
          <a:bodyPr wrap="square" rtlCol="0">
            <a:spAutoFit/>
          </a:bodyPr>
          <a:lstStyle/>
          <a:p>
            <a:pPr fontAlgn="base">
              <a:lnSpc>
                <a:spcPct val="200000"/>
              </a:lnSpc>
            </a:pPr>
            <a:r>
              <a:rPr lang="en-US" sz="1050" dirty="0">
                <a:solidFill>
                  <a:schemeClr val="bg1"/>
                </a:solidFill>
                <a:cs typeface="+mn-ea"/>
                <a:sym typeface="+mn-lt"/>
              </a:rPr>
              <a:t>Lorem ipsum dolor sit </a:t>
            </a:r>
            <a:r>
              <a:rPr lang="en-US" sz="1050" dirty="0" err="1">
                <a:solidFill>
                  <a:schemeClr val="bg1"/>
                </a:solidFill>
                <a:cs typeface="+mn-ea"/>
                <a:sym typeface="+mn-lt"/>
              </a:rPr>
              <a:t>amet</a:t>
            </a:r>
            <a:r>
              <a:rPr lang="en-US" sz="1050" dirty="0">
                <a:solidFill>
                  <a:schemeClr val="bg1"/>
                </a:solidFill>
                <a:cs typeface="+mn-ea"/>
                <a:sym typeface="+mn-lt"/>
              </a:rPr>
              <a:t>, </a:t>
            </a:r>
            <a:r>
              <a:rPr lang="en-US" sz="1050" dirty="0" err="1">
                <a:solidFill>
                  <a:schemeClr val="bg1"/>
                </a:solidFill>
                <a:cs typeface="+mn-ea"/>
                <a:sym typeface="+mn-lt"/>
              </a:rPr>
              <a:t>consectetuer</a:t>
            </a:r>
            <a:r>
              <a:rPr lang="en-US" sz="1050" dirty="0">
                <a:solidFill>
                  <a:schemeClr val="bg1"/>
                </a:solidFill>
                <a:cs typeface="+mn-ea"/>
                <a:sym typeface="+mn-lt"/>
              </a:rPr>
              <a:t> </a:t>
            </a:r>
            <a:r>
              <a:rPr lang="en-US" sz="1050" dirty="0" err="1">
                <a:solidFill>
                  <a:schemeClr val="bg1"/>
                </a:solidFill>
                <a:cs typeface="+mn-ea"/>
                <a:sym typeface="+mn-lt"/>
              </a:rPr>
              <a:t>adipiscing</a:t>
            </a:r>
            <a:r>
              <a:rPr lang="en-US" sz="1050" dirty="0">
                <a:solidFill>
                  <a:schemeClr val="bg1"/>
                </a:solidFill>
                <a:cs typeface="+mn-ea"/>
                <a:sym typeface="+mn-lt"/>
              </a:rPr>
              <a:t> </a:t>
            </a:r>
            <a:r>
              <a:rPr lang="en-US" sz="1050" dirty="0" err="1">
                <a:solidFill>
                  <a:schemeClr val="bg1"/>
                </a:solidFill>
                <a:cs typeface="+mn-ea"/>
                <a:sym typeface="+mn-lt"/>
              </a:rPr>
              <a:t>elit</a:t>
            </a:r>
            <a:r>
              <a:rPr lang="en-US" sz="1050" dirty="0">
                <a:solidFill>
                  <a:schemeClr val="bg1"/>
                </a:solidFill>
                <a:cs typeface="+mn-ea"/>
                <a:sym typeface="+mn-lt"/>
              </a:rPr>
              <a:t>. </a:t>
            </a:r>
            <a:r>
              <a:rPr lang="en-US" sz="1050" dirty="0" err="1">
                <a:solidFill>
                  <a:schemeClr val="bg1"/>
                </a:solidFill>
                <a:cs typeface="+mn-ea"/>
                <a:sym typeface="+mn-lt"/>
              </a:rPr>
              <a:t>Aenean</a:t>
            </a:r>
            <a:r>
              <a:rPr lang="en-US" sz="1050" dirty="0">
                <a:solidFill>
                  <a:schemeClr val="bg1"/>
                </a:solidFill>
                <a:cs typeface="+mn-ea"/>
                <a:sym typeface="+mn-lt"/>
              </a:rPr>
              <a:t> </a:t>
            </a:r>
            <a:r>
              <a:rPr lang="en-US" sz="1050" dirty="0" err="1">
                <a:solidFill>
                  <a:schemeClr val="bg1"/>
                </a:solidFill>
                <a:cs typeface="+mn-ea"/>
                <a:sym typeface="+mn-lt"/>
              </a:rPr>
              <a:t>commodo</a:t>
            </a:r>
            <a:r>
              <a:rPr lang="en-US" sz="1050" dirty="0">
                <a:solidFill>
                  <a:schemeClr val="bg1"/>
                </a:solidFill>
                <a:cs typeface="+mn-ea"/>
                <a:sym typeface="+mn-lt"/>
              </a:rPr>
              <a:t> ligula </a:t>
            </a:r>
            <a:r>
              <a:rPr lang="en-US" sz="1050" dirty="0" err="1">
                <a:solidFill>
                  <a:schemeClr val="bg1"/>
                </a:solidFill>
                <a:cs typeface="+mn-ea"/>
                <a:sym typeface="+mn-lt"/>
              </a:rPr>
              <a:t>eget</a:t>
            </a:r>
            <a:r>
              <a:rPr lang="en-US" sz="1050" dirty="0">
                <a:solidFill>
                  <a:schemeClr val="bg1"/>
                </a:solidFill>
                <a:cs typeface="+mn-ea"/>
                <a:sym typeface="+mn-lt"/>
              </a:rPr>
              <a:t> dolor. </a:t>
            </a:r>
            <a:r>
              <a:rPr lang="en-US" sz="1050" dirty="0" err="1">
                <a:solidFill>
                  <a:schemeClr val="bg1"/>
                </a:solidFill>
                <a:cs typeface="+mn-ea"/>
                <a:sym typeface="+mn-lt"/>
              </a:rPr>
              <a:t>Aenean</a:t>
            </a:r>
            <a:r>
              <a:rPr lang="en-US" sz="1050" dirty="0">
                <a:solidFill>
                  <a:schemeClr val="bg1"/>
                </a:solidFill>
                <a:cs typeface="+mn-ea"/>
                <a:sym typeface="+mn-lt"/>
              </a:rPr>
              <a:t> </a:t>
            </a:r>
            <a:r>
              <a:rPr lang="en-US" sz="1050" dirty="0" err="1">
                <a:solidFill>
                  <a:schemeClr val="bg1"/>
                </a:solidFill>
                <a:cs typeface="+mn-ea"/>
                <a:sym typeface="+mn-lt"/>
              </a:rPr>
              <a:t>massa</a:t>
            </a:r>
            <a:r>
              <a:rPr lang="en-US" sz="1050" dirty="0">
                <a:solidFill>
                  <a:schemeClr val="bg1"/>
                </a:solidFill>
                <a:cs typeface="+mn-ea"/>
                <a:sym typeface="+mn-lt"/>
              </a:rPr>
              <a:t>. Cum </a:t>
            </a:r>
            <a:r>
              <a:rPr lang="en-US" sz="1050" dirty="0" err="1">
                <a:solidFill>
                  <a:schemeClr val="bg1"/>
                </a:solidFill>
                <a:cs typeface="+mn-ea"/>
                <a:sym typeface="+mn-lt"/>
              </a:rPr>
              <a:t>sociis</a:t>
            </a:r>
            <a:r>
              <a:rPr lang="en-US" sz="1050" dirty="0">
                <a:solidFill>
                  <a:schemeClr val="bg1"/>
                </a:solidFill>
                <a:cs typeface="+mn-ea"/>
                <a:sym typeface="+mn-lt"/>
              </a:rPr>
              <a:t> </a:t>
            </a:r>
            <a:r>
              <a:rPr lang="en-US" sz="1050" dirty="0" err="1">
                <a:solidFill>
                  <a:schemeClr val="bg1"/>
                </a:solidFill>
                <a:cs typeface="+mn-ea"/>
                <a:sym typeface="+mn-lt"/>
              </a:rPr>
              <a:t>natoque</a:t>
            </a:r>
            <a:r>
              <a:rPr lang="en-US" sz="1050" dirty="0">
                <a:solidFill>
                  <a:schemeClr val="bg1"/>
                </a:solidFill>
                <a:cs typeface="+mn-ea"/>
                <a:sym typeface="+mn-lt"/>
              </a:rPr>
              <a:t> </a:t>
            </a:r>
            <a:r>
              <a:rPr lang="en-US" sz="1050" dirty="0" err="1">
                <a:solidFill>
                  <a:schemeClr val="bg1"/>
                </a:solidFill>
                <a:cs typeface="+mn-ea"/>
                <a:sym typeface="+mn-lt"/>
              </a:rPr>
              <a:t>penatibus</a:t>
            </a:r>
            <a:r>
              <a:rPr lang="en-US" sz="1050" dirty="0">
                <a:solidFill>
                  <a:schemeClr val="bg1"/>
                </a:solidFill>
                <a:cs typeface="+mn-ea"/>
                <a:sym typeface="+mn-lt"/>
              </a:rPr>
              <a:t> et </a:t>
            </a:r>
            <a:r>
              <a:rPr lang="en-US" sz="1050" dirty="0" err="1">
                <a:solidFill>
                  <a:schemeClr val="bg1"/>
                </a:solidFill>
                <a:cs typeface="+mn-ea"/>
                <a:sym typeface="+mn-lt"/>
              </a:rPr>
              <a:t>magnis</a:t>
            </a:r>
            <a:r>
              <a:rPr lang="en-US" sz="1050" dirty="0">
                <a:solidFill>
                  <a:schemeClr val="bg1"/>
                </a:solidFill>
                <a:cs typeface="+mn-ea"/>
                <a:sym typeface="+mn-lt"/>
              </a:rPr>
              <a:t> dis parturient </a:t>
            </a:r>
            <a:r>
              <a:rPr lang="en-US" sz="1050" dirty="0" err="1">
                <a:solidFill>
                  <a:schemeClr val="bg1"/>
                </a:solidFill>
                <a:cs typeface="+mn-ea"/>
                <a:sym typeface="+mn-lt"/>
              </a:rPr>
              <a:t>montes</a:t>
            </a:r>
            <a:r>
              <a:rPr lang="en-US" sz="1050" dirty="0">
                <a:solidFill>
                  <a:schemeClr val="bg1"/>
                </a:solidFill>
                <a:cs typeface="+mn-ea"/>
                <a:sym typeface="+mn-lt"/>
              </a:rPr>
              <a:t>, </a:t>
            </a:r>
            <a:r>
              <a:rPr lang="en-US" sz="1050" dirty="0" err="1">
                <a:solidFill>
                  <a:schemeClr val="bg1"/>
                </a:solidFill>
                <a:cs typeface="+mn-ea"/>
                <a:sym typeface="+mn-lt"/>
              </a:rPr>
              <a:t>nascetur</a:t>
            </a:r>
            <a:r>
              <a:rPr lang="en-US" sz="1050" dirty="0">
                <a:solidFill>
                  <a:schemeClr val="bg1"/>
                </a:solidFill>
                <a:cs typeface="+mn-ea"/>
                <a:sym typeface="+mn-lt"/>
              </a:rPr>
              <a:t> </a:t>
            </a:r>
            <a:r>
              <a:rPr lang="en-US" sz="1050" dirty="0" err="1">
                <a:solidFill>
                  <a:schemeClr val="bg1"/>
                </a:solidFill>
                <a:cs typeface="+mn-ea"/>
                <a:sym typeface="+mn-lt"/>
              </a:rPr>
              <a:t>ridiculus</a:t>
            </a:r>
            <a:r>
              <a:rPr lang="en-US" sz="1050" dirty="0">
                <a:solidFill>
                  <a:schemeClr val="bg1"/>
                </a:solidFill>
                <a:cs typeface="+mn-ea"/>
                <a:sym typeface="+mn-lt"/>
              </a:rPr>
              <a:t> mus. </a:t>
            </a:r>
            <a:r>
              <a:rPr lang="en-US" sz="1050" dirty="0" err="1">
                <a:solidFill>
                  <a:schemeClr val="bg1"/>
                </a:solidFill>
                <a:cs typeface="+mn-ea"/>
                <a:sym typeface="+mn-lt"/>
              </a:rPr>
              <a:t>Donec</a:t>
            </a:r>
            <a:r>
              <a:rPr lang="en-US" sz="1050" dirty="0">
                <a:solidFill>
                  <a:schemeClr val="bg1"/>
                </a:solidFill>
                <a:cs typeface="+mn-ea"/>
                <a:sym typeface="+mn-lt"/>
              </a:rPr>
              <a:t> quam </a:t>
            </a:r>
            <a:r>
              <a:rPr lang="en-US" sz="1050" dirty="0" err="1">
                <a:solidFill>
                  <a:schemeClr val="bg1"/>
                </a:solidFill>
                <a:cs typeface="+mn-ea"/>
                <a:sym typeface="+mn-lt"/>
              </a:rPr>
              <a:t>felis</a:t>
            </a:r>
            <a:r>
              <a:rPr lang="en-US" sz="1050" dirty="0">
                <a:solidFill>
                  <a:schemeClr val="bg1"/>
                </a:solidFill>
                <a:cs typeface="+mn-ea"/>
                <a:sym typeface="+mn-lt"/>
              </a:rPr>
              <a:t>, </a:t>
            </a:r>
            <a:r>
              <a:rPr lang="en-US" sz="1050" dirty="0" err="1">
                <a:solidFill>
                  <a:schemeClr val="bg1"/>
                </a:solidFill>
                <a:cs typeface="+mn-ea"/>
                <a:sym typeface="+mn-lt"/>
              </a:rPr>
              <a:t>ultricies</a:t>
            </a:r>
            <a:r>
              <a:rPr lang="en-US" sz="1050" dirty="0">
                <a:solidFill>
                  <a:schemeClr val="bg1"/>
                </a:solidFill>
                <a:cs typeface="+mn-ea"/>
                <a:sym typeface="+mn-lt"/>
              </a:rPr>
              <a:t> </a:t>
            </a:r>
            <a:r>
              <a:rPr lang="en-US" sz="1050" dirty="0" err="1">
                <a:solidFill>
                  <a:schemeClr val="bg1"/>
                </a:solidFill>
                <a:cs typeface="+mn-ea"/>
                <a:sym typeface="+mn-lt"/>
              </a:rPr>
              <a:t>nec</a:t>
            </a:r>
            <a:r>
              <a:rPr lang="en-US" sz="1050" dirty="0">
                <a:solidFill>
                  <a:schemeClr val="bg1"/>
                </a:solidFill>
                <a:cs typeface="+mn-ea"/>
                <a:sym typeface="+mn-lt"/>
              </a:rPr>
              <a:t>, </a:t>
            </a:r>
            <a:endParaRPr lang="en-US" sz="1050" dirty="0">
              <a:solidFill>
                <a:schemeClr val="bg1"/>
              </a:solidFill>
              <a:cs typeface="+mn-ea"/>
              <a:sym typeface="+mn-lt"/>
            </a:endParaRPr>
          </a:p>
        </p:txBody>
      </p:sp>
      <p:sp>
        <p:nvSpPr>
          <p:cNvPr id="6" name="TextBox 5"/>
          <p:cNvSpPr txBox="1"/>
          <p:nvPr/>
        </p:nvSpPr>
        <p:spPr>
          <a:xfrm>
            <a:off x="1532114" y="2483225"/>
            <a:ext cx="1800493" cy="369332"/>
          </a:xfrm>
          <a:prstGeom prst="rect">
            <a:avLst/>
          </a:prstGeom>
          <a:noFill/>
        </p:spPr>
        <p:txBody>
          <a:bodyPr wrap="none" rtlCol="0">
            <a:spAutoFit/>
          </a:bodyPr>
          <a:lstStyle/>
          <a:p>
            <a:r>
              <a:rPr lang="zh-CN" altLang="en-US" dirty="0">
                <a:solidFill>
                  <a:schemeClr val="bg1"/>
                </a:solidFill>
                <a:cs typeface="+mn-ea"/>
                <a:sym typeface="+mn-lt"/>
              </a:rPr>
              <a:t>输入您的小标题</a:t>
            </a:r>
            <a:endParaRPr lang="zh-CN" altLang="en-US" dirty="0">
              <a:solidFill>
                <a:schemeClr val="bg1"/>
              </a:solidFill>
              <a:cs typeface="+mn-ea"/>
              <a:sym typeface="+mn-lt"/>
            </a:endParaRPr>
          </a:p>
        </p:txBody>
      </p:sp>
      <p:sp>
        <p:nvSpPr>
          <p:cNvPr id="7" name="TextBox 6"/>
          <p:cNvSpPr txBox="1"/>
          <p:nvPr/>
        </p:nvSpPr>
        <p:spPr>
          <a:xfrm>
            <a:off x="4963536" y="2959564"/>
            <a:ext cx="2264926" cy="2305503"/>
          </a:xfrm>
          <a:prstGeom prst="rect">
            <a:avLst/>
          </a:prstGeom>
          <a:noFill/>
        </p:spPr>
        <p:txBody>
          <a:bodyPr wrap="square" rtlCol="0">
            <a:spAutoFit/>
          </a:bodyPr>
          <a:lstStyle/>
          <a:p>
            <a:pPr fontAlgn="base">
              <a:lnSpc>
                <a:spcPct val="200000"/>
              </a:lnSpc>
            </a:pPr>
            <a:r>
              <a:rPr lang="en-US" sz="1050" dirty="0" err="1">
                <a:solidFill>
                  <a:schemeClr val="bg1"/>
                </a:solidFill>
                <a:cs typeface="+mn-ea"/>
                <a:sym typeface="+mn-lt"/>
              </a:rPr>
              <a:t>Nulla</a:t>
            </a:r>
            <a:r>
              <a:rPr lang="en-US" sz="1050" dirty="0">
                <a:solidFill>
                  <a:schemeClr val="bg1"/>
                </a:solidFill>
                <a:cs typeface="+mn-ea"/>
                <a:sym typeface="+mn-lt"/>
              </a:rPr>
              <a:t> </a:t>
            </a:r>
            <a:r>
              <a:rPr lang="en-US" sz="1050" dirty="0" err="1">
                <a:solidFill>
                  <a:schemeClr val="bg1"/>
                </a:solidFill>
                <a:cs typeface="+mn-ea"/>
                <a:sym typeface="+mn-lt"/>
              </a:rPr>
              <a:t>consequat</a:t>
            </a:r>
            <a:r>
              <a:rPr lang="en-US" sz="1050" dirty="0">
                <a:solidFill>
                  <a:schemeClr val="bg1"/>
                </a:solidFill>
                <a:cs typeface="+mn-ea"/>
                <a:sym typeface="+mn-lt"/>
              </a:rPr>
              <a:t> </a:t>
            </a:r>
            <a:r>
              <a:rPr lang="en-US" sz="1050" dirty="0" err="1">
                <a:solidFill>
                  <a:schemeClr val="bg1"/>
                </a:solidFill>
                <a:cs typeface="+mn-ea"/>
                <a:sym typeface="+mn-lt"/>
              </a:rPr>
              <a:t>massa</a:t>
            </a:r>
            <a:r>
              <a:rPr lang="en-US" sz="1050" dirty="0">
                <a:solidFill>
                  <a:schemeClr val="bg1"/>
                </a:solidFill>
                <a:cs typeface="+mn-ea"/>
                <a:sym typeface="+mn-lt"/>
              </a:rPr>
              <a:t> </a:t>
            </a:r>
            <a:r>
              <a:rPr lang="en-US" sz="1050" dirty="0" err="1">
                <a:solidFill>
                  <a:schemeClr val="bg1"/>
                </a:solidFill>
                <a:cs typeface="+mn-ea"/>
                <a:sym typeface="+mn-lt"/>
              </a:rPr>
              <a:t>quis</a:t>
            </a:r>
            <a:r>
              <a:rPr lang="en-US" sz="1050" dirty="0">
                <a:solidFill>
                  <a:schemeClr val="bg1"/>
                </a:solidFill>
                <a:cs typeface="+mn-ea"/>
                <a:sym typeface="+mn-lt"/>
              </a:rPr>
              <a:t> </a:t>
            </a:r>
            <a:r>
              <a:rPr lang="en-US" sz="1050" dirty="0" err="1">
                <a:solidFill>
                  <a:schemeClr val="bg1"/>
                </a:solidFill>
                <a:cs typeface="+mn-ea"/>
                <a:sym typeface="+mn-lt"/>
              </a:rPr>
              <a:t>enim</a:t>
            </a:r>
            <a:r>
              <a:rPr lang="en-US" sz="1050" dirty="0">
                <a:solidFill>
                  <a:schemeClr val="bg1"/>
                </a:solidFill>
                <a:cs typeface="+mn-ea"/>
                <a:sym typeface="+mn-lt"/>
              </a:rPr>
              <a:t>. </a:t>
            </a:r>
            <a:r>
              <a:rPr lang="en-US" sz="1050" dirty="0" err="1">
                <a:solidFill>
                  <a:schemeClr val="bg1"/>
                </a:solidFill>
                <a:cs typeface="+mn-ea"/>
                <a:sym typeface="+mn-lt"/>
              </a:rPr>
              <a:t>Donec</a:t>
            </a:r>
            <a:r>
              <a:rPr lang="en-US" sz="1050" dirty="0">
                <a:solidFill>
                  <a:schemeClr val="bg1"/>
                </a:solidFill>
                <a:cs typeface="+mn-ea"/>
                <a:sym typeface="+mn-lt"/>
              </a:rPr>
              <a:t> </a:t>
            </a:r>
            <a:r>
              <a:rPr lang="en-US" sz="1050" dirty="0" err="1">
                <a:solidFill>
                  <a:schemeClr val="bg1"/>
                </a:solidFill>
                <a:cs typeface="+mn-ea"/>
                <a:sym typeface="+mn-lt"/>
              </a:rPr>
              <a:t>pede</a:t>
            </a:r>
            <a:r>
              <a:rPr lang="en-US" sz="1050" dirty="0">
                <a:solidFill>
                  <a:schemeClr val="bg1"/>
                </a:solidFill>
                <a:cs typeface="+mn-ea"/>
                <a:sym typeface="+mn-lt"/>
              </a:rPr>
              <a:t> </a:t>
            </a:r>
            <a:r>
              <a:rPr lang="en-US" sz="1050" dirty="0" err="1">
                <a:solidFill>
                  <a:schemeClr val="bg1"/>
                </a:solidFill>
                <a:cs typeface="+mn-ea"/>
                <a:sym typeface="+mn-lt"/>
              </a:rPr>
              <a:t>justo</a:t>
            </a:r>
            <a:r>
              <a:rPr lang="en-US" sz="1050" dirty="0">
                <a:solidFill>
                  <a:schemeClr val="bg1"/>
                </a:solidFill>
                <a:cs typeface="+mn-ea"/>
                <a:sym typeface="+mn-lt"/>
              </a:rPr>
              <a:t>, </a:t>
            </a:r>
            <a:r>
              <a:rPr lang="en-US" sz="1050" dirty="0" err="1">
                <a:solidFill>
                  <a:schemeClr val="bg1"/>
                </a:solidFill>
                <a:cs typeface="+mn-ea"/>
                <a:sym typeface="+mn-lt"/>
              </a:rPr>
              <a:t>fringilla</a:t>
            </a:r>
            <a:r>
              <a:rPr lang="en-US" sz="1050" dirty="0">
                <a:solidFill>
                  <a:schemeClr val="bg1"/>
                </a:solidFill>
                <a:cs typeface="+mn-ea"/>
                <a:sym typeface="+mn-lt"/>
              </a:rPr>
              <a:t> </a:t>
            </a:r>
            <a:r>
              <a:rPr lang="en-US" sz="1050" dirty="0" err="1">
                <a:solidFill>
                  <a:schemeClr val="bg1"/>
                </a:solidFill>
                <a:cs typeface="+mn-ea"/>
                <a:sym typeface="+mn-lt"/>
              </a:rPr>
              <a:t>vel</a:t>
            </a:r>
            <a:r>
              <a:rPr lang="en-US" sz="1050" dirty="0">
                <a:solidFill>
                  <a:schemeClr val="bg1"/>
                </a:solidFill>
                <a:cs typeface="+mn-ea"/>
                <a:sym typeface="+mn-lt"/>
              </a:rPr>
              <a:t>, </a:t>
            </a:r>
            <a:r>
              <a:rPr lang="en-US" sz="1050" dirty="0" err="1">
                <a:solidFill>
                  <a:schemeClr val="bg1"/>
                </a:solidFill>
                <a:cs typeface="+mn-ea"/>
                <a:sym typeface="+mn-lt"/>
              </a:rPr>
              <a:t>aliquet</a:t>
            </a:r>
            <a:r>
              <a:rPr lang="en-US" sz="1050" dirty="0">
                <a:solidFill>
                  <a:schemeClr val="bg1"/>
                </a:solidFill>
                <a:cs typeface="+mn-ea"/>
                <a:sym typeface="+mn-lt"/>
              </a:rPr>
              <a:t> </a:t>
            </a:r>
            <a:r>
              <a:rPr lang="en-US" sz="1050" dirty="0" err="1">
                <a:solidFill>
                  <a:schemeClr val="bg1"/>
                </a:solidFill>
                <a:cs typeface="+mn-ea"/>
                <a:sym typeface="+mn-lt"/>
              </a:rPr>
              <a:t>nec</a:t>
            </a:r>
            <a:r>
              <a:rPr lang="en-US" sz="1050" dirty="0">
                <a:solidFill>
                  <a:schemeClr val="bg1"/>
                </a:solidFill>
                <a:cs typeface="+mn-ea"/>
                <a:sym typeface="+mn-lt"/>
              </a:rPr>
              <a:t>, </a:t>
            </a:r>
            <a:r>
              <a:rPr lang="en-US" sz="1050" dirty="0" err="1">
                <a:solidFill>
                  <a:schemeClr val="bg1"/>
                </a:solidFill>
                <a:cs typeface="+mn-ea"/>
                <a:sym typeface="+mn-lt"/>
              </a:rPr>
              <a:t>vulputate</a:t>
            </a:r>
            <a:r>
              <a:rPr lang="en-US" sz="1050" dirty="0">
                <a:solidFill>
                  <a:schemeClr val="bg1"/>
                </a:solidFill>
                <a:cs typeface="+mn-ea"/>
                <a:sym typeface="+mn-lt"/>
              </a:rPr>
              <a:t> </a:t>
            </a:r>
            <a:r>
              <a:rPr lang="en-US" sz="1050" dirty="0" err="1">
                <a:solidFill>
                  <a:schemeClr val="bg1"/>
                </a:solidFill>
                <a:cs typeface="+mn-ea"/>
                <a:sym typeface="+mn-lt"/>
              </a:rPr>
              <a:t>eget</a:t>
            </a:r>
            <a:r>
              <a:rPr lang="en-US" sz="1050" dirty="0">
                <a:solidFill>
                  <a:schemeClr val="bg1"/>
                </a:solidFill>
                <a:cs typeface="+mn-ea"/>
                <a:sym typeface="+mn-lt"/>
              </a:rPr>
              <a:t>, </a:t>
            </a:r>
            <a:r>
              <a:rPr lang="en-US" sz="1050" dirty="0" err="1">
                <a:solidFill>
                  <a:schemeClr val="bg1"/>
                </a:solidFill>
                <a:cs typeface="+mn-ea"/>
                <a:sym typeface="+mn-lt"/>
              </a:rPr>
              <a:t>arcu</a:t>
            </a:r>
            <a:r>
              <a:rPr lang="en-US" sz="1050" dirty="0">
                <a:solidFill>
                  <a:schemeClr val="bg1"/>
                </a:solidFill>
                <a:cs typeface="+mn-ea"/>
                <a:sym typeface="+mn-lt"/>
              </a:rPr>
              <a:t>. In </a:t>
            </a:r>
            <a:r>
              <a:rPr lang="en-US" sz="1050" dirty="0" err="1">
                <a:solidFill>
                  <a:schemeClr val="bg1"/>
                </a:solidFill>
                <a:cs typeface="+mn-ea"/>
                <a:sym typeface="+mn-lt"/>
              </a:rPr>
              <a:t>enim</a:t>
            </a:r>
            <a:r>
              <a:rPr lang="en-US" sz="1050" dirty="0">
                <a:solidFill>
                  <a:schemeClr val="bg1"/>
                </a:solidFill>
                <a:cs typeface="+mn-ea"/>
                <a:sym typeface="+mn-lt"/>
              </a:rPr>
              <a:t> </a:t>
            </a:r>
            <a:r>
              <a:rPr lang="en-US" sz="1050" dirty="0" err="1">
                <a:solidFill>
                  <a:schemeClr val="bg1"/>
                </a:solidFill>
                <a:cs typeface="+mn-ea"/>
                <a:sym typeface="+mn-lt"/>
              </a:rPr>
              <a:t>justo</a:t>
            </a:r>
            <a:r>
              <a:rPr lang="en-US" sz="1050" dirty="0">
                <a:solidFill>
                  <a:schemeClr val="bg1"/>
                </a:solidFill>
                <a:cs typeface="+mn-ea"/>
                <a:sym typeface="+mn-lt"/>
              </a:rPr>
              <a:t>, </a:t>
            </a:r>
            <a:r>
              <a:rPr lang="en-US" sz="1050" dirty="0" err="1">
                <a:solidFill>
                  <a:schemeClr val="bg1"/>
                </a:solidFill>
                <a:cs typeface="+mn-ea"/>
                <a:sym typeface="+mn-lt"/>
              </a:rPr>
              <a:t>rhoncus</a:t>
            </a:r>
            <a:r>
              <a:rPr lang="en-US" sz="1050" dirty="0">
                <a:solidFill>
                  <a:schemeClr val="bg1"/>
                </a:solidFill>
                <a:cs typeface="+mn-ea"/>
                <a:sym typeface="+mn-lt"/>
              </a:rPr>
              <a:t> </a:t>
            </a:r>
            <a:r>
              <a:rPr lang="en-US" sz="1050" dirty="0" err="1">
                <a:solidFill>
                  <a:schemeClr val="bg1"/>
                </a:solidFill>
                <a:cs typeface="+mn-ea"/>
                <a:sym typeface="+mn-lt"/>
              </a:rPr>
              <a:t>ut</a:t>
            </a:r>
            <a:r>
              <a:rPr lang="en-US" sz="1050" dirty="0">
                <a:solidFill>
                  <a:schemeClr val="bg1"/>
                </a:solidFill>
                <a:cs typeface="+mn-ea"/>
                <a:sym typeface="+mn-lt"/>
              </a:rPr>
              <a:t>, </a:t>
            </a:r>
            <a:r>
              <a:rPr lang="en-US" sz="1050" dirty="0" err="1">
                <a:solidFill>
                  <a:schemeClr val="bg1"/>
                </a:solidFill>
                <a:cs typeface="+mn-ea"/>
                <a:sym typeface="+mn-lt"/>
              </a:rPr>
              <a:t>imperdiet</a:t>
            </a:r>
            <a:r>
              <a:rPr lang="en-US" sz="1050" dirty="0">
                <a:solidFill>
                  <a:schemeClr val="bg1"/>
                </a:solidFill>
                <a:cs typeface="+mn-ea"/>
                <a:sym typeface="+mn-lt"/>
              </a:rPr>
              <a:t> a, </a:t>
            </a:r>
            <a:r>
              <a:rPr lang="en-US" sz="1050" dirty="0" err="1">
                <a:solidFill>
                  <a:schemeClr val="bg1"/>
                </a:solidFill>
                <a:cs typeface="+mn-ea"/>
                <a:sym typeface="+mn-lt"/>
              </a:rPr>
              <a:t>venenatis</a:t>
            </a:r>
            <a:r>
              <a:rPr lang="en-US" sz="1050" dirty="0">
                <a:solidFill>
                  <a:schemeClr val="bg1"/>
                </a:solidFill>
                <a:cs typeface="+mn-ea"/>
                <a:sym typeface="+mn-lt"/>
              </a:rPr>
              <a:t> vitae, </a:t>
            </a:r>
            <a:r>
              <a:rPr lang="en-US" sz="1050" dirty="0" err="1">
                <a:solidFill>
                  <a:schemeClr val="bg1"/>
                </a:solidFill>
                <a:cs typeface="+mn-ea"/>
                <a:sym typeface="+mn-lt"/>
              </a:rPr>
              <a:t>justo</a:t>
            </a:r>
            <a:r>
              <a:rPr lang="en-US" sz="1050" dirty="0">
                <a:solidFill>
                  <a:schemeClr val="bg1"/>
                </a:solidFill>
                <a:cs typeface="+mn-ea"/>
                <a:sym typeface="+mn-lt"/>
              </a:rPr>
              <a:t>. </a:t>
            </a:r>
            <a:r>
              <a:rPr lang="en-US" sz="1050" dirty="0" err="1">
                <a:solidFill>
                  <a:schemeClr val="bg1"/>
                </a:solidFill>
                <a:cs typeface="+mn-ea"/>
                <a:sym typeface="+mn-lt"/>
              </a:rPr>
              <a:t>Nullam</a:t>
            </a:r>
            <a:r>
              <a:rPr lang="en-US" sz="1050" dirty="0">
                <a:solidFill>
                  <a:schemeClr val="bg1"/>
                </a:solidFill>
                <a:cs typeface="+mn-ea"/>
                <a:sym typeface="+mn-lt"/>
              </a:rPr>
              <a:t> dictum </a:t>
            </a:r>
            <a:r>
              <a:rPr lang="en-US" sz="1050" dirty="0" err="1">
                <a:solidFill>
                  <a:schemeClr val="bg1"/>
                </a:solidFill>
                <a:cs typeface="+mn-ea"/>
                <a:sym typeface="+mn-lt"/>
              </a:rPr>
              <a:t>felis</a:t>
            </a:r>
            <a:r>
              <a:rPr lang="en-US" sz="1050" dirty="0">
                <a:solidFill>
                  <a:schemeClr val="bg1"/>
                </a:solidFill>
                <a:cs typeface="+mn-ea"/>
                <a:sym typeface="+mn-lt"/>
              </a:rPr>
              <a:t> </a:t>
            </a:r>
            <a:r>
              <a:rPr lang="en-US" sz="1050" dirty="0" err="1">
                <a:solidFill>
                  <a:schemeClr val="bg1"/>
                </a:solidFill>
                <a:cs typeface="+mn-ea"/>
                <a:sym typeface="+mn-lt"/>
              </a:rPr>
              <a:t>eu</a:t>
            </a:r>
            <a:r>
              <a:rPr lang="en-US" sz="1050" dirty="0">
                <a:solidFill>
                  <a:schemeClr val="bg1"/>
                </a:solidFill>
                <a:cs typeface="+mn-ea"/>
                <a:sym typeface="+mn-lt"/>
              </a:rPr>
              <a:t> </a:t>
            </a:r>
            <a:r>
              <a:rPr lang="en-US" sz="1050" dirty="0" err="1">
                <a:solidFill>
                  <a:schemeClr val="bg1"/>
                </a:solidFill>
                <a:cs typeface="+mn-ea"/>
                <a:sym typeface="+mn-lt"/>
              </a:rPr>
              <a:t>pede</a:t>
            </a:r>
            <a:r>
              <a:rPr lang="en-US" sz="1050" dirty="0">
                <a:solidFill>
                  <a:schemeClr val="bg1"/>
                </a:solidFill>
                <a:cs typeface="+mn-ea"/>
                <a:sym typeface="+mn-lt"/>
              </a:rPr>
              <a:t> </a:t>
            </a:r>
            <a:r>
              <a:rPr lang="en-US" sz="1050" dirty="0" err="1">
                <a:solidFill>
                  <a:schemeClr val="bg1"/>
                </a:solidFill>
                <a:cs typeface="+mn-ea"/>
                <a:sym typeface="+mn-lt"/>
              </a:rPr>
              <a:t>mollis</a:t>
            </a:r>
            <a:r>
              <a:rPr lang="en-US" sz="1050" dirty="0">
                <a:solidFill>
                  <a:schemeClr val="bg1"/>
                </a:solidFill>
                <a:cs typeface="+mn-ea"/>
                <a:sym typeface="+mn-lt"/>
              </a:rPr>
              <a:t> </a:t>
            </a:r>
            <a:r>
              <a:rPr lang="en-US" sz="1050" dirty="0" err="1">
                <a:solidFill>
                  <a:schemeClr val="bg1"/>
                </a:solidFill>
                <a:cs typeface="+mn-ea"/>
                <a:sym typeface="+mn-lt"/>
              </a:rPr>
              <a:t>pretium</a:t>
            </a:r>
            <a:r>
              <a:rPr lang="en-US" sz="1050" dirty="0">
                <a:solidFill>
                  <a:schemeClr val="bg1"/>
                </a:solidFill>
                <a:cs typeface="+mn-ea"/>
                <a:sym typeface="+mn-lt"/>
              </a:rPr>
              <a:t>. Integer </a:t>
            </a:r>
            <a:r>
              <a:rPr lang="en-US" sz="1050" dirty="0" err="1">
                <a:solidFill>
                  <a:schemeClr val="bg1"/>
                </a:solidFill>
                <a:cs typeface="+mn-ea"/>
                <a:sym typeface="+mn-lt"/>
              </a:rPr>
              <a:t>tincidunt</a:t>
            </a:r>
            <a:r>
              <a:rPr lang="en-US" sz="1050" dirty="0">
                <a:solidFill>
                  <a:schemeClr val="bg1"/>
                </a:solidFill>
                <a:cs typeface="+mn-ea"/>
                <a:sym typeface="+mn-lt"/>
              </a:rPr>
              <a:t>.</a:t>
            </a:r>
            <a:endParaRPr lang="en-US" sz="1050" dirty="0">
              <a:solidFill>
                <a:schemeClr val="bg1"/>
              </a:solidFill>
              <a:cs typeface="+mn-ea"/>
              <a:sym typeface="+mn-lt"/>
            </a:endParaRPr>
          </a:p>
        </p:txBody>
      </p:sp>
      <p:sp>
        <p:nvSpPr>
          <p:cNvPr id="8" name="TextBox 7"/>
          <p:cNvSpPr txBox="1"/>
          <p:nvPr/>
        </p:nvSpPr>
        <p:spPr>
          <a:xfrm>
            <a:off x="4963536" y="2483225"/>
            <a:ext cx="1800493" cy="369332"/>
          </a:xfrm>
          <a:prstGeom prst="rect">
            <a:avLst/>
          </a:prstGeom>
          <a:noFill/>
        </p:spPr>
        <p:txBody>
          <a:bodyPr wrap="none" rtlCol="0">
            <a:spAutoFit/>
          </a:bodyPr>
          <a:lstStyle/>
          <a:p>
            <a:r>
              <a:rPr lang="zh-CN" altLang="en-US" dirty="0">
                <a:solidFill>
                  <a:schemeClr val="bg1"/>
                </a:solidFill>
                <a:cs typeface="+mn-ea"/>
                <a:sym typeface="+mn-lt"/>
              </a:rPr>
              <a:t>输入您的小标题</a:t>
            </a:r>
            <a:endParaRPr lang="zh-CN" altLang="en-US" dirty="0">
              <a:solidFill>
                <a:schemeClr val="bg1"/>
              </a:solidFill>
              <a:cs typeface="+mn-ea"/>
              <a:sym typeface="+mn-lt"/>
            </a:endParaRPr>
          </a:p>
        </p:txBody>
      </p:sp>
      <p:cxnSp>
        <p:nvCxnSpPr>
          <p:cNvPr id="12" name="Straight Connector 9"/>
          <p:cNvCxnSpPr/>
          <p:nvPr/>
        </p:nvCxnSpPr>
        <p:spPr>
          <a:xfrm>
            <a:off x="7811710" y="3679034"/>
            <a:ext cx="0" cy="17824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Box 6"/>
          <p:cNvSpPr txBox="1"/>
          <p:nvPr/>
        </p:nvSpPr>
        <p:spPr>
          <a:xfrm>
            <a:off x="8394960" y="2959564"/>
            <a:ext cx="2264926" cy="2305503"/>
          </a:xfrm>
          <a:prstGeom prst="rect">
            <a:avLst/>
          </a:prstGeom>
          <a:noFill/>
        </p:spPr>
        <p:txBody>
          <a:bodyPr wrap="square" rtlCol="0">
            <a:spAutoFit/>
          </a:bodyPr>
          <a:lstStyle/>
          <a:p>
            <a:pPr fontAlgn="base">
              <a:lnSpc>
                <a:spcPct val="200000"/>
              </a:lnSpc>
            </a:pPr>
            <a:r>
              <a:rPr lang="en-US" sz="1050" dirty="0" err="1">
                <a:solidFill>
                  <a:schemeClr val="bg1"/>
                </a:solidFill>
                <a:cs typeface="+mn-ea"/>
                <a:sym typeface="+mn-lt"/>
              </a:rPr>
              <a:t>Nulla</a:t>
            </a:r>
            <a:r>
              <a:rPr lang="en-US" sz="1050" dirty="0">
                <a:solidFill>
                  <a:schemeClr val="bg1"/>
                </a:solidFill>
                <a:cs typeface="+mn-ea"/>
                <a:sym typeface="+mn-lt"/>
              </a:rPr>
              <a:t> </a:t>
            </a:r>
            <a:r>
              <a:rPr lang="en-US" sz="1050" dirty="0" err="1">
                <a:solidFill>
                  <a:schemeClr val="bg1"/>
                </a:solidFill>
                <a:cs typeface="+mn-ea"/>
                <a:sym typeface="+mn-lt"/>
              </a:rPr>
              <a:t>consequat</a:t>
            </a:r>
            <a:r>
              <a:rPr lang="en-US" sz="1050" dirty="0">
                <a:solidFill>
                  <a:schemeClr val="bg1"/>
                </a:solidFill>
                <a:cs typeface="+mn-ea"/>
                <a:sym typeface="+mn-lt"/>
              </a:rPr>
              <a:t> </a:t>
            </a:r>
            <a:r>
              <a:rPr lang="en-US" sz="1050" dirty="0" err="1">
                <a:solidFill>
                  <a:schemeClr val="bg1"/>
                </a:solidFill>
                <a:cs typeface="+mn-ea"/>
                <a:sym typeface="+mn-lt"/>
              </a:rPr>
              <a:t>massa</a:t>
            </a:r>
            <a:r>
              <a:rPr lang="en-US" sz="1050" dirty="0">
                <a:solidFill>
                  <a:schemeClr val="bg1"/>
                </a:solidFill>
                <a:cs typeface="+mn-ea"/>
                <a:sym typeface="+mn-lt"/>
              </a:rPr>
              <a:t> </a:t>
            </a:r>
            <a:r>
              <a:rPr lang="en-US" sz="1050" dirty="0" err="1">
                <a:solidFill>
                  <a:schemeClr val="bg1"/>
                </a:solidFill>
                <a:cs typeface="+mn-ea"/>
                <a:sym typeface="+mn-lt"/>
              </a:rPr>
              <a:t>quis</a:t>
            </a:r>
            <a:r>
              <a:rPr lang="en-US" sz="1050" dirty="0">
                <a:solidFill>
                  <a:schemeClr val="bg1"/>
                </a:solidFill>
                <a:cs typeface="+mn-ea"/>
                <a:sym typeface="+mn-lt"/>
              </a:rPr>
              <a:t> </a:t>
            </a:r>
            <a:r>
              <a:rPr lang="en-US" sz="1050" dirty="0" err="1">
                <a:solidFill>
                  <a:schemeClr val="bg1"/>
                </a:solidFill>
                <a:cs typeface="+mn-ea"/>
                <a:sym typeface="+mn-lt"/>
              </a:rPr>
              <a:t>enim</a:t>
            </a:r>
            <a:r>
              <a:rPr lang="en-US" sz="1050" dirty="0">
                <a:solidFill>
                  <a:schemeClr val="bg1"/>
                </a:solidFill>
                <a:cs typeface="+mn-ea"/>
                <a:sym typeface="+mn-lt"/>
              </a:rPr>
              <a:t>. </a:t>
            </a:r>
            <a:r>
              <a:rPr lang="en-US" sz="1050" dirty="0" err="1">
                <a:solidFill>
                  <a:schemeClr val="bg1"/>
                </a:solidFill>
                <a:cs typeface="+mn-ea"/>
                <a:sym typeface="+mn-lt"/>
              </a:rPr>
              <a:t>Donec</a:t>
            </a:r>
            <a:r>
              <a:rPr lang="en-US" sz="1050" dirty="0">
                <a:solidFill>
                  <a:schemeClr val="bg1"/>
                </a:solidFill>
                <a:cs typeface="+mn-ea"/>
                <a:sym typeface="+mn-lt"/>
              </a:rPr>
              <a:t> </a:t>
            </a:r>
            <a:r>
              <a:rPr lang="en-US" sz="1050" dirty="0" err="1">
                <a:solidFill>
                  <a:schemeClr val="bg1"/>
                </a:solidFill>
                <a:cs typeface="+mn-ea"/>
                <a:sym typeface="+mn-lt"/>
              </a:rPr>
              <a:t>pede</a:t>
            </a:r>
            <a:r>
              <a:rPr lang="en-US" sz="1050" dirty="0">
                <a:solidFill>
                  <a:schemeClr val="bg1"/>
                </a:solidFill>
                <a:cs typeface="+mn-ea"/>
                <a:sym typeface="+mn-lt"/>
              </a:rPr>
              <a:t> </a:t>
            </a:r>
            <a:r>
              <a:rPr lang="en-US" sz="1050" dirty="0" err="1">
                <a:solidFill>
                  <a:schemeClr val="bg1"/>
                </a:solidFill>
                <a:cs typeface="+mn-ea"/>
                <a:sym typeface="+mn-lt"/>
              </a:rPr>
              <a:t>justo</a:t>
            </a:r>
            <a:r>
              <a:rPr lang="en-US" sz="1050" dirty="0">
                <a:solidFill>
                  <a:schemeClr val="bg1"/>
                </a:solidFill>
                <a:cs typeface="+mn-ea"/>
                <a:sym typeface="+mn-lt"/>
              </a:rPr>
              <a:t>, </a:t>
            </a:r>
            <a:r>
              <a:rPr lang="en-US" sz="1050" dirty="0" err="1">
                <a:solidFill>
                  <a:schemeClr val="bg1"/>
                </a:solidFill>
                <a:cs typeface="+mn-ea"/>
                <a:sym typeface="+mn-lt"/>
              </a:rPr>
              <a:t>fringilla</a:t>
            </a:r>
            <a:r>
              <a:rPr lang="en-US" sz="1050" dirty="0">
                <a:solidFill>
                  <a:schemeClr val="bg1"/>
                </a:solidFill>
                <a:cs typeface="+mn-ea"/>
                <a:sym typeface="+mn-lt"/>
              </a:rPr>
              <a:t> </a:t>
            </a:r>
            <a:r>
              <a:rPr lang="en-US" sz="1050" dirty="0" err="1">
                <a:solidFill>
                  <a:schemeClr val="bg1"/>
                </a:solidFill>
                <a:cs typeface="+mn-ea"/>
                <a:sym typeface="+mn-lt"/>
              </a:rPr>
              <a:t>vel</a:t>
            </a:r>
            <a:r>
              <a:rPr lang="en-US" sz="1050" dirty="0">
                <a:solidFill>
                  <a:schemeClr val="bg1"/>
                </a:solidFill>
                <a:cs typeface="+mn-ea"/>
                <a:sym typeface="+mn-lt"/>
              </a:rPr>
              <a:t>, </a:t>
            </a:r>
            <a:r>
              <a:rPr lang="en-US" sz="1050" dirty="0" err="1">
                <a:solidFill>
                  <a:schemeClr val="bg1"/>
                </a:solidFill>
                <a:cs typeface="+mn-ea"/>
                <a:sym typeface="+mn-lt"/>
              </a:rPr>
              <a:t>aliquet</a:t>
            </a:r>
            <a:r>
              <a:rPr lang="en-US" sz="1050" dirty="0">
                <a:solidFill>
                  <a:schemeClr val="bg1"/>
                </a:solidFill>
                <a:cs typeface="+mn-ea"/>
                <a:sym typeface="+mn-lt"/>
              </a:rPr>
              <a:t> </a:t>
            </a:r>
            <a:r>
              <a:rPr lang="en-US" sz="1050" dirty="0" err="1">
                <a:solidFill>
                  <a:schemeClr val="bg1"/>
                </a:solidFill>
                <a:cs typeface="+mn-ea"/>
                <a:sym typeface="+mn-lt"/>
              </a:rPr>
              <a:t>nec</a:t>
            </a:r>
            <a:r>
              <a:rPr lang="en-US" sz="1050" dirty="0">
                <a:solidFill>
                  <a:schemeClr val="bg1"/>
                </a:solidFill>
                <a:cs typeface="+mn-ea"/>
                <a:sym typeface="+mn-lt"/>
              </a:rPr>
              <a:t>, </a:t>
            </a:r>
            <a:r>
              <a:rPr lang="en-US" sz="1050" dirty="0" err="1">
                <a:solidFill>
                  <a:schemeClr val="bg1"/>
                </a:solidFill>
                <a:cs typeface="+mn-ea"/>
                <a:sym typeface="+mn-lt"/>
              </a:rPr>
              <a:t>vulputate</a:t>
            </a:r>
            <a:r>
              <a:rPr lang="en-US" sz="1050" dirty="0">
                <a:solidFill>
                  <a:schemeClr val="bg1"/>
                </a:solidFill>
                <a:cs typeface="+mn-ea"/>
                <a:sym typeface="+mn-lt"/>
              </a:rPr>
              <a:t> </a:t>
            </a:r>
            <a:r>
              <a:rPr lang="en-US" sz="1050" dirty="0" err="1">
                <a:solidFill>
                  <a:schemeClr val="bg1"/>
                </a:solidFill>
                <a:cs typeface="+mn-ea"/>
                <a:sym typeface="+mn-lt"/>
              </a:rPr>
              <a:t>eget</a:t>
            </a:r>
            <a:r>
              <a:rPr lang="en-US" sz="1050" dirty="0">
                <a:solidFill>
                  <a:schemeClr val="bg1"/>
                </a:solidFill>
                <a:cs typeface="+mn-ea"/>
                <a:sym typeface="+mn-lt"/>
              </a:rPr>
              <a:t>, </a:t>
            </a:r>
            <a:r>
              <a:rPr lang="en-US" sz="1050" dirty="0" err="1">
                <a:solidFill>
                  <a:schemeClr val="bg1"/>
                </a:solidFill>
                <a:cs typeface="+mn-ea"/>
                <a:sym typeface="+mn-lt"/>
              </a:rPr>
              <a:t>arcu</a:t>
            </a:r>
            <a:r>
              <a:rPr lang="en-US" sz="1050" dirty="0">
                <a:solidFill>
                  <a:schemeClr val="bg1"/>
                </a:solidFill>
                <a:cs typeface="+mn-ea"/>
                <a:sym typeface="+mn-lt"/>
              </a:rPr>
              <a:t>. In </a:t>
            </a:r>
            <a:r>
              <a:rPr lang="en-US" sz="1050" dirty="0" err="1">
                <a:solidFill>
                  <a:schemeClr val="bg1"/>
                </a:solidFill>
                <a:cs typeface="+mn-ea"/>
                <a:sym typeface="+mn-lt"/>
              </a:rPr>
              <a:t>enim</a:t>
            </a:r>
            <a:r>
              <a:rPr lang="en-US" sz="1050" dirty="0">
                <a:solidFill>
                  <a:schemeClr val="bg1"/>
                </a:solidFill>
                <a:cs typeface="+mn-ea"/>
                <a:sym typeface="+mn-lt"/>
              </a:rPr>
              <a:t> </a:t>
            </a:r>
            <a:r>
              <a:rPr lang="en-US" sz="1050" dirty="0" err="1">
                <a:solidFill>
                  <a:schemeClr val="bg1"/>
                </a:solidFill>
                <a:cs typeface="+mn-ea"/>
                <a:sym typeface="+mn-lt"/>
              </a:rPr>
              <a:t>justo</a:t>
            </a:r>
            <a:r>
              <a:rPr lang="en-US" sz="1050" dirty="0">
                <a:solidFill>
                  <a:schemeClr val="bg1"/>
                </a:solidFill>
                <a:cs typeface="+mn-ea"/>
                <a:sym typeface="+mn-lt"/>
              </a:rPr>
              <a:t>, </a:t>
            </a:r>
            <a:r>
              <a:rPr lang="en-US" sz="1050" dirty="0" err="1">
                <a:solidFill>
                  <a:schemeClr val="bg1"/>
                </a:solidFill>
                <a:cs typeface="+mn-ea"/>
                <a:sym typeface="+mn-lt"/>
              </a:rPr>
              <a:t>rhoncus</a:t>
            </a:r>
            <a:r>
              <a:rPr lang="en-US" sz="1050" dirty="0">
                <a:solidFill>
                  <a:schemeClr val="bg1"/>
                </a:solidFill>
                <a:cs typeface="+mn-ea"/>
                <a:sym typeface="+mn-lt"/>
              </a:rPr>
              <a:t> </a:t>
            </a:r>
            <a:r>
              <a:rPr lang="en-US" sz="1050" dirty="0" err="1">
                <a:solidFill>
                  <a:schemeClr val="bg1"/>
                </a:solidFill>
                <a:cs typeface="+mn-ea"/>
                <a:sym typeface="+mn-lt"/>
              </a:rPr>
              <a:t>ut</a:t>
            </a:r>
            <a:r>
              <a:rPr lang="en-US" sz="1050" dirty="0">
                <a:solidFill>
                  <a:schemeClr val="bg1"/>
                </a:solidFill>
                <a:cs typeface="+mn-ea"/>
                <a:sym typeface="+mn-lt"/>
              </a:rPr>
              <a:t>, </a:t>
            </a:r>
            <a:r>
              <a:rPr lang="en-US" sz="1050" dirty="0" err="1">
                <a:solidFill>
                  <a:schemeClr val="bg1"/>
                </a:solidFill>
                <a:cs typeface="+mn-ea"/>
                <a:sym typeface="+mn-lt"/>
              </a:rPr>
              <a:t>imperdiet</a:t>
            </a:r>
            <a:r>
              <a:rPr lang="en-US" sz="1050" dirty="0">
                <a:solidFill>
                  <a:schemeClr val="bg1"/>
                </a:solidFill>
                <a:cs typeface="+mn-ea"/>
                <a:sym typeface="+mn-lt"/>
              </a:rPr>
              <a:t> a, </a:t>
            </a:r>
            <a:r>
              <a:rPr lang="en-US" sz="1050" dirty="0" err="1">
                <a:solidFill>
                  <a:schemeClr val="bg1"/>
                </a:solidFill>
                <a:cs typeface="+mn-ea"/>
                <a:sym typeface="+mn-lt"/>
              </a:rPr>
              <a:t>venenatis</a:t>
            </a:r>
            <a:r>
              <a:rPr lang="en-US" sz="1050" dirty="0">
                <a:solidFill>
                  <a:schemeClr val="bg1"/>
                </a:solidFill>
                <a:cs typeface="+mn-ea"/>
                <a:sym typeface="+mn-lt"/>
              </a:rPr>
              <a:t> vitae, </a:t>
            </a:r>
            <a:r>
              <a:rPr lang="en-US" sz="1050" dirty="0" err="1">
                <a:solidFill>
                  <a:schemeClr val="bg1"/>
                </a:solidFill>
                <a:cs typeface="+mn-ea"/>
                <a:sym typeface="+mn-lt"/>
              </a:rPr>
              <a:t>justo</a:t>
            </a:r>
            <a:r>
              <a:rPr lang="en-US" sz="1050" dirty="0">
                <a:solidFill>
                  <a:schemeClr val="bg1"/>
                </a:solidFill>
                <a:cs typeface="+mn-ea"/>
                <a:sym typeface="+mn-lt"/>
              </a:rPr>
              <a:t>. </a:t>
            </a:r>
            <a:r>
              <a:rPr lang="en-US" sz="1050" dirty="0" err="1">
                <a:solidFill>
                  <a:schemeClr val="bg1"/>
                </a:solidFill>
                <a:cs typeface="+mn-ea"/>
                <a:sym typeface="+mn-lt"/>
              </a:rPr>
              <a:t>Nullam</a:t>
            </a:r>
            <a:r>
              <a:rPr lang="en-US" sz="1050" dirty="0">
                <a:solidFill>
                  <a:schemeClr val="bg1"/>
                </a:solidFill>
                <a:cs typeface="+mn-ea"/>
                <a:sym typeface="+mn-lt"/>
              </a:rPr>
              <a:t> dictum </a:t>
            </a:r>
            <a:r>
              <a:rPr lang="en-US" sz="1050" dirty="0" err="1">
                <a:solidFill>
                  <a:schemeClr val="bg1"/>
                </a:solidFill>
                <a:cs typeface="+mn-ea"/>
                <a:sym typeface="+mn-lt"/>
              </a:rPr>
              <a:t>felis</a:t>
            </a:r>
            <a:r>
              <a:rPr lang="en-US" sz="1050" dirty="0">
                <a:solidFill>
                  <a:schemeClr val="bg1"/>
                </a:solidFill>
                <a:cs typeface="+mn-ea"/>
                <a:sym typeface="+mn-lt"/>
              </a:rPr>
              <a:t> </a:t>
            </a:r>
            <a:r>
              <a:rPr lang="en-US" sz="1050" dirty="0" err="1">
                <a:solidFill>
                  <a:schemeClr val="bg1"/>
                </a:solidFill>
                <a:cs typeface="+mn-ea"/>
                <a:sym typeface="+mn-lt"/>
              </a:rPr>
              <a:t>eu</a:t>
            </a:r>
            <a:r>
              <a:rPr lang="en-US" sz="1050" dirty="0">
                <a:solidFill>
                  <a:schemeClr val="bg1"/>
                </a:solidFill>
                <a:cs typeface="+mn-ea"/>
                <a:sym typeface="+mn-lt"/>
              </a:rPr>
              <a:t> </a:t>
            </a:r>
            <a:r>
              <a:rPr lang="en-US" sz="1050" dirty="0" err="1">
                <a:solidFill>
                  <a:schemeClr val="bg1"/>
                </a:solidFill>
                <a:cs typeface="+mn-ea"/>
                <a:sym typeface="+mn-lt"/>
              </a:rPr>
              <a:t>pede</a:t>
            </a:r>
            <a:r>
              <a:rPr lang="en-US" sz="1050" dirty="0">
                <a:solidFill>
                  <a:schemeClr val="bg1"/>
                </a:solidFill>
                <a:cs typeface="+mn-ea"/>
                <a:sym typeface="+mn-lt"/>
              </a:rPr>
              <a:t> </a:t>
            </a:r>
            <a:r>
              <a:rPr lang="en-US" sz="1050" dirty="0" err="1">
                <a:solidFill>
                  <a:schemeClr val="bg1"/>
                </a:solidFill>
                <a:cs typeface="+mn-ea"/>
                <a:sym typeface="+mn-lt"/>
              </a:rPr>
              <a:t>mollis</a:t>
            </a:r>
            <a:r>
              <a:rPr lang="en-US" sz="1050" dirty="0">
                <a:solidFill>
                  <a:schemeClr val="bg1"/>
                </a:solidFill>
                <a:cs typeface="+mn-ea"/>
                <a:sym typeface="+mn-lt"/>
              </a:rPr>
              <a:t> </a:t>
            </a:r>
            <a:r>
              <a:rPr lang="en-US" sz="1050" dirty="0" err="1">
                <a:solidFill>
                  <a:schemeClr val="bg1"/>
                </a:solidFill>
                <a:cs typeface="+mn-ea"/>
                <a:sym typeface="+mn-lt"/>
              </a:rPr>
              <a:t>pretium</a:t>
            </a:r>
            <a:r>
              <a:rPr lang="en-US" sz="1050" dirty="0">
                <a:solidFill>
                  <a:schemeClr val="bg1"/>
                </a:solidFill>
                <a:cs typeface="+mn-ea"/>
                <a:sym typeface="+mn-lt"/>
              </a:rPr>
              <a:t>. Integer </a:t>
            </a:r>
            <a:r>
              <a:rPr lang="en-US" sz="1050" dirty="0" err="1">
                <a:solidFill>
                  <a:schemeClr val="bg1"/>
                </a:solidFill>
                <a:cs typeface="+mn-ea"/>
                <a:sym typeface="+mn-lt"/>
              </a:rPr>
              <a:t>tincidunt</a:t>
            </a:r>
            <a:r>
              <a:rPr lang="en-US" sz="1050" dirty="0">
                <a:solidFill>
                  <a:schemeClr val="bg1"/>
                </a:solidFill>
                <a:cs typeface="+mn-ea"/>
                <a:sym typeface="+mn-lt"/>
              </a:rPr>
              <a:t>.</a:t>
            </a:r>
            <a:endParaRPr lang="en-US" sz="1050" dirty="0">
              <a:solidFill>
                <a:schemeClr val="bg1"/>
              </a:solidFill>
              <a:cs typeface="+mn-ea"/>
              <a:sym typeface="+mn-lt"/>
            </a:endParaRPr>
          </a:p>
        </p:txBody>
      </p:sp>
      <p:sp>
        <p:nvSpPr>
          <p:cNvPr id="13" name="TextBox 7"/>
          <p:cNvSpPr txBox="1"/>
          <p:nvPr/>
        </p:nvSpPr>
        <p:spPr>
          <a:xfrm>
            <a:off x="8394960" y="2483225"/>
            <a:ext cx="1800493" cy="369332"/>
          </a:xfrm>
          <a:prstGeom prst="rect">
            <a:avLst/>
          </a:prstGeom>
          <a:noFill/>
        </p:spPr>
        <p:txBody>
          <a:bodyPr wrap="none" rtlCol="0">
            <a:spAutoFit/>
          </a:bodyPr>
          <a:lstStyle/>
          <a:p>
            <a:r>
              <a:rPr lang="zh-CN" altLang="en-US" dirty="0">
                <a:solidFill>
                  <a:schemeClr val="bg1"/>
                </a:solidFill>
                <a:cs typeface="+mn-ea"/>
                <a:sym typeface="+mn-lt"/>
              </a:rPr>
              <a:t>输入您的小标题</a:t>
            </a:r>
            <a:endParaRPr lang="zh-CN" altLang="en-US" dirty="0">
              <a:solidFill>
                <a:schemeClr val="bg1"/>
              </a:solidFill>
              <a:cs typeface="+mn-ea"/>
              <a:sym typeface="+mn-lt"/>
            </a:endParaRPr>
          </a:p>
        </p:txBody>
      </p:sp>
      <p:grpSp>
        <p:nvGrpSpPr>
          <p:cNvPr id="14" name="组合 13"/>
          <p:cNvGrpSpPr/>
          <p:nvPr/>
        </p:nvGrpSpPr>
        <p:grpSpPr>
          <a:xfrm>
            <a:off x="4254965" y="484494"/>
            <a:ext cx="3619500" cy="727588"/>
            <a:chOff x="4254965" y="449964"/>
            <a:chExt cx="3619500" cy="727588"/>
          </a:xfrm>
        </p:grpSpPr>
        <p:sp>
          <p:nvSpPr>
            <p:cNvPr id="15"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16" name="TextBox 6"/>
            <p:cNvSpPr txBox="1"/>
            <p:nvPr/>
          </p:nvSpPr>
          <p:spPr>
            <a:xfrm>
              <a:off x="4254965" y="449964"/>
              <a:ext cx="3619500"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p:cNvSpPr/>
          <p:nvPr/>
        </p:nvSpPr>
        <p:spPr>
          <a:xfrm>
            <a:off x="953747" y="3788838"/>
            <a:ext cx="1873001" cy="14696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cs typeface="+mn-ea"/>
              <a:sym typeface="+mn-lt"/>
            </a:endParaRPr>
          </a:p>
        </p:txBody>
      </p:sp>
      <p:sp>
        <p:nvSpPr>
          <p:cNvPr id="9" name="圆角矩形 8"/>
          <p:cNvSpPr/>
          <p:nvPr/>
        </p:nvSpPr>
        <p:spPr>
          <a:xfrm>
            <a:off x="2984588" y="3788838"/>
            <a:ext cx="1873001" cy="14696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cs typeface="+mn-ea"/>
              <a:sym typeface="+mn-lt"/>
            </a:endParaRPr>
          </a:p>
        </p:txBody>
      </p:sp>
      <p:sp>
        <p:nvSpPr>
          <p:cNvPr id="10" name="圆角矩形 9"/>
          <p:cNvSpPr/>
          <p:nvPr/>
        </p:nvSpPr>
        <p:spPr>
          <a:xfrm>
            <a:off x="5015431" y="3788838"/>
            <a:ext cx="1873001" cy="14696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cs typeface="+mn-ea"/>
              <a:sym typeface="+mn-lt"/>
            </a:endParaRPr>
          </a:p>
        </p:txBody>
      </p:sp>
      <p:sp>
        <p:nvSpPr>
          <p:cNvPr id="11" name="圆角矩形 10"/>
          <p:cNvSpPr/>
          <p:nvPr/>
        </p:nvSpPr>
        <p:spPr>
          <a:xfrm>
            <a:off x="7046272" y="3788838"/>
            <a:ext cx="1873001" cy="14696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cs typeface="+mn-ea"/>
              <a:sym typeface="+mn-lt"/>
            </a:endParaRPr>
          </a:p>
        </p:txBody>
      </p:sp>
      <p:sp>
        <p:nvSpPr>
          <p:cNvPr id="12" name="圆角矩形 11"/>
          <p:cNvSpPr/>
          <p:nvPr/>
        </p:nvSpPr>
        <p:spPr>
          <a:xfrm>
            <a:off x="9077115" y="3788838"/>
            <a:ext cx="1873001" cy="14696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cs typeface="+mn-ea"/>
              <a:sym typeface="+mn-lt"/>
            </a:endParaRPr>
          </a:p>
        </p:txBody>
      </p:sp>
      <p:sp>
        <p:nvSpPr>
          <p:cNvPr id="15" name="等腰三角形 14"/>
          <p:cNvSpPr/>
          <p:nvPr/>
        </p:nvSpPr>
        <p:spPr>
          <a:xfrm>
            <a:off x="9827935" y="3554918"/>
            <a:ext cx="371360" cy="13331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cs typeface="+mn-ea"/>
              <a:sym typeface="+mn-lt"/>
            </a:endParaRPr>
          </a:p>
        </p:txBody>
      </p:sp>
      <p:sp>
        <p:nvSpPr>
          <p:cNvPr id="16" name="任意多边形 15"/>
          <p:cNvSpPr/>
          <p:nvPr/>
        </p:nvSpPr>
        <p:spPr>
          <a:xfrm>
            <a:off x="3735409" y="4036410"/>
            <a:ext cx="371360" cy="133310"/>
          </a:xfrm>
          <a:custGeom>
            <a:avLst/>
            <a:gdLst>
              <a:gd name="connsiteX0" fmla="*/ 0 w 371475"/>
              <a:gd name="connsiteY0" fmla="*/ 0 h 133350"/>
              <a:gd name="connsiteX1" fmla="*/ 371475 w 371475"/>
              <a:gd name="connsiteY1" fmla="*/ 0 h 133350"/>
              <a:gd name="connsiteX2" fmla="*/ 185737 w 371475"/>
              <a:gd name="connsiteY2" fmla="*/ 133350 h 133350"/>
            </a:gdLst>
            <a:ahLst/>
            <a:cxnLst>
              <a:cxn ang="0">
                <a:pos x="connsiteX0" y="connsiteY0"/>
              </a:cxn>
              <a:cxn ang="0">
                <a:pos x="connsiteX1" y="connsiteY1"/>
              </a:cxn>
              <a:cxn ang="0">
                <a:pos x="connsiteX2" y="connsiteY2"/>
              </a:cxn>
            </a:cxnLst>
            <a:rect l="l" t="t" r="r" b="b"/>
            <a:pathLst>
              <a:path w="371475" h="133350">
                <a:moveTo>
                  <a:pt x="0" y="0"/>
                </a:moveTo>
                <a:lnTo>
                  <a:pt x="371475" y="0"/>
                </a:lnTo>
                <a:lnTo>
                  <a:pt x="185737" y="1333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cs typeface="+mn-ea"/>
              <a:sym typeface="+mn-lt"/>
            </a:endParaRPr>
          </a:p>
        </p:txBody>
      </p:sp>
      <p:sp>
        <p:nvSpPr>
          <p:cNvPr id="17" name="任意多边形 16"/>
          <p:cNvSpPr/>
          <p:nvPr/>
        </p:nvSpPr>
        <p:spPr>
          <a:xfrm>
            <a:off x="7797091" y="4036410"/>
            <a:ext cx="371360" cy="133310"/>
          </a:xfrm>
          <a:custGeom>
            <a:avLst/>
            <a:gdLst>
              <a:gd name="connsiteX0" fmla="*/ 0 w 371475"/>
              <a:gd name="connsiteY0" fmla="*/ 0 h 133350"/>
              <a:gd name="connsiteX1" fmla="*/ 371475 w 371475"/>
              <a:gd name="connsiteY1" fmla="*/ 0 h 133350"/>
              <a:gd name="connsiteX2" fmla="*/ 185737 w 371475"/>
              <a:gd name="connsiteY2" fmla="*/ 133350 h 133350"/>
            </a:gdLst>
            <a:ahLst/>
            <a:cxnLst>
              <a:cxn ang="0">
                <a:pos x="connsiteX0" y="connsiteY0"/>
              </a:cxn>
              <a:cxn ang="0">
                <a:pos x="connsiteX1" y="connsiteY1"/>
              </a:cxn>
              <a:cxn ang="0">
                <a:pos x="connsiteX2" y="connsiteY2"/>
              </a:cxn>
            </a:cxnLst>
            <a:rect l="l" t="t" r="r" b="b"/>
            <a:pathLst>
              <a:path w="371475" h="133350">
                <a:moveTo>
                  <a:pt x="0" y="0"/>
                </a:moveTo>
                <a:lnTo>
                  <a:pt x="371475" y="0"/>
                </a:lnTo>
                <a:lnTo>
                  <a:pt x="185737" y="1333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bg1"/>
              </a:solidFill>
              <a:cs typeface="+mn-ea"/>
              <a:sym typeface="+mn-lt"/>
            </a:endParaRPr>
          </a:p>
        </p:txBody>
      </p:sp>
      <p:grpSp>
        <p:nvGrpSpPr>
          <p:cNvPr id="33" name="组合 32"/>
          <p:cNvGrpSpPr/>
          <p:nvPr/>
        </p:nvGrpSpPr>
        <p:grpSpPr>
          <a:xfrm>
            <a:off x="876359" y="2295325"/>
            <a:ext cx="2533494" cy="1405014"/>
            <a:chOff x="7476509" y="1870583"/>
            <a:chExt cx="2533494" cy="1405014"/>
          </a:xfrm>
        </p:grpSpPr>
        <p:sp>
          <p:nvSpPr>
            <p:cNvPr id="34" name="Shape 63"/>
            <p:cNvSpPr/>
            <p:nvPr/>
          </p:nvSpPr>
          <p:spPr>
            <a:xfrm>
              <a:off x="7476510" y="2180263"/>
              <a:ext cx="2533493" cy="1095334"/>
            </a:xfrm>
            <a:prstGeom prst="rect">
              <a:avLst/>
            </a:prstGeom>
          </p:spPr>
          <p:txBody>
            <a:bodyPr vert="horz" wrap="square" lIns="108745" tIns="54373" rIns="108745" bIns="54373" rtlCol="0">
              <a:spAutoFit/>
            </a:bodyPr>
            <a:lstStyle/>
            <a:p>
              <a:pP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37" name="TextBox 15"/>
            <p:cNvSpPr txBox="1"/>
            <p:nvPr/>
          </p:nvSpPr>
          <p:spPr>
            <a:xfrm>
              <a:off x="7476509" y="1870583"/>
              <a:ext cx="2533493" cy="36930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grpSp>
      <p:grpSp>
        <p:nvGrpSpPr>
          <p:cNvPr id="39" name="组合 38"/>
          <p:cNvGrpSpPr/>
          <p:nvPr/>
        </p:nvGrpSpPr>
        <p:grpSpPr>
          <a:xfrm>
            <a:off x="2840022" y="4390045"/>
            <a:ext cx="2533494" cy="1405014"/>
            <a:chOff x="7476509" y="1870583"/>
            <a:chExt cx="2533494" cy="1405014"/>
          </a:xfrm>
        </p:grpSpPr>
        <p:sp>
          <p:nvSpPr>
            <p:cNvPr id="40" name="Shape 63"/>
            <p:cNvSpPr/>
            <p:nvPr/>
          </p:nvSpPr>
          <p:spPr>
            <a:xfrm>
              <a:off x="7476510" y="2180263"/>
              <a:ext cx="2533493" cy="1095334"/>
            </a:xfrm>
            <a:prstGeom prst="rect">
              <a:avLst/>
            </a:prstGeom>
          </p:spPr>
          <p:txBody>
            <a:bodyPr vert="horz" wrap="square" lIns="108745" tIns="54373" rIns="108745" bIns="54373" rtlCol="0">
              <a:spAutoFit/>
            </a:bodyPr>
            <a:lstStyle/>
            <a:p>
              <a:pP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41" name="TextBox 15"/>
            <p:cNvSpPr txBox="1"/>
            <p:nvPr/>
          </p:nvSpPr>
          <p:spPr>
            <a:xfrm>
              <a:off x="7476509" y="1870583"/>
              <a:ext cx="2533493" cy="36930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grpSp>
      <p:grpSp>
        <p:nvGrpSpPr>
          <p:cNvPr id="42" name="组合 41"/>
          <p:cNvGrpSpPr/>
          <p:nvPr/>
        </p:nvGrpSpPr>
        <p:grpSpPr>
          <a:xfrm>
            <a:off x="4857589" y="2295325"/>
            <a:ext cx="2533494" cy="1405014"/>
            <a:chOff x="7476509" y="1870583"/>
            <a:chExt cx="2533494" cy="1405014"/>
          </a:xfrm>
        </p:grpSpPr>
        <p:sp>
          <p:nvSpPr>
            <p:cNvPr id="43" name="Shape 63"/>
            <p:cNvSpPr/>
            <p:nvPr/>
          </p:nvSpPr>
          <p:spPr>
            <a:xfrm>
              <a:off x="7476510" y="2180263"/>
              <a:ext cx="2533493" cy="1095334"/>
            </a:xfrm>
            <a:prstGeom prst="rect">
              <a:avLst/>
            </a:prstGeom>
          </p:spPr>
          <p:txBody>
            <a:bodyPr vert="horz" wrap="square" lIns="108745" tIns="54373" rIns="108745" bIns="54373" rtlCol="0">
              <a:spAutoFit/>
            </a:bodyPr>
            <a:lstStyle/>
            <a:p>
              <a:pP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44" name="TextBox 15"/>
            <p:cNvSpPr txBox="1"/>
            <p:nvPr/>
          </p:nvSpPr>
          <p:spPr>
            <a:xfrm>
              <a:off x="7476509" y="1870583"/>
              <a:ext cx="2533493" cy="36930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grpSp>
      <p:grpSp>
        <p:nvGrpSpPr>
          <p:cNvPr id="45" name="组合 44"/>
          <p:cNvGrpSpPr/>
          <p:nvPr/>
        </p:nvGrpSpPr>
        <p:grpSpPr>
          <a:xfrm>
            <a:off x="6821252" y="4390045"/>
            <a:ext cx="2533494" cy="1405014"/>
            <a:chOff x="7476509" y="1870583"/>
            <a:chExt cx="2533494" cy="1405014"/>
          </a:xfrm>
        </p:grpSpPr>
        <p:sp>
          <p:nvSpPr>
            <p:cNvPr id="54" name="Shape 63"/>
            <p:cNvSpPr/>
            <p:nvPr/>
          </p:nvSpPr>
          <p:spPr>
            <a:xfrm>
              <a:off x="7476510" y="2180263"/>
              <a:ext cx="2533493" cy="1095334"/>
            </a:xfrm>
            <a:prstGeom prst="rect">
              <a:avLst/>
            </a:prstGeom>
          </p:spPr>
          <p:txBody>
            <a:bodyPr vert="horz" wrap="square" lIns="108745" tIns="54373" rIns="108745" bIns="54373" rtlCol="0">
              <a:spAutoFit/>
            </a:bodyPr>
            <a:lstStyle/>
            <a:p>
              <a:pP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55" name="TextBox 15"/>
            <p:cNvSpPr txBox="1"/>
            <p:nvPr/>
          </p:nvSpPr>
          <p:spPr>
            <a:xfrm>
              <a:off x="7476509" y="1870583"/>
              <a:ext cx="2533493" cy="36930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grpSp>
      <p:grpSp>
        <p:nvGrpSpPr>
          <p:cNvPr id="56" name="组合 55"/>
          <p:cNvGrpSpPr/>
          <p:nvPr/>
        </p:nvGrpSpPr>
        <p:grpSpPr>
          <a:xfrm>
            <a:off x="9077115" y="2295325"/>
            <a:ext cx="2533494" cy="1405014"/>
            <a:chOff x="7476509" y="1870583"/>
            <a:chExt cx="2533494" cy="1405014"/>
          </a:xfrm>
        </p:grpSpPr>
        <p:sp>
          <p:nvSpPr>
            <p:cNvPr id="60" name="Shape 63"/>
            <p:cNvSpPr/>
            <p:nvPr/>
          </p:nvSpPr>
          <p:spPr>
            <a:xfrm>
              <a:off x="7476510" y="2180263"/>
              <a:ext cx="2533493" cy="1095334"/>
            </a:xfrm>
            <a:prstGeom prst="rect">
              <a:avLst/>
            </a:prstGeom>
          </p:spPr>
          <p:txBody>
            <a:bodyPr vert="horz" wrap="square" lIns="108745" tIns="54373" rIns="108745" bIns="54373" rtlCol="0">
              <a:spAutoFit/>
            </a:bodyPr>
            <a:lstStyle/>
            <a:p>
              <a:pP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61" name="TextBox 15"/>
            <p:cNvSpPr txBox="1"/>
            <p:nvPr/>
          </p:nvSpPr>
          <p:spPr>
            <a:xfrm>
              <a:off x="7476509" y="1870583"/>
              <a:ext cx="2533493" cy="36930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grpSp>
      <p:grpSp>
        <p:nvGrpSpPr>
          <p:cNvPr id="36" name="组合 35"/>
          <p:cNvGrpSpPr/>
          <p:nvPr/>
        </p:nvGrpSpPr>
        <p:grpSpPr>
          <a:xfrm>
            <a:off x="4272745" y="484494"/>
            <a:ext cx="3601085" cy="727588"/>
            <a:chOff x="4272745" y="449964"/>
            <a:chExt cx="3601085" cy="727588"/>
          </a:xfrm>
        </p:grpSpPr>
        <p:sp>
          <p:nvSpPr>
            <p:cNvPr id="38"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46" name="TextBox 6"/>
            <p:cNvSpPr txBox="1"/>
            <p:nvPr/>
          </p:nvSpPr>
          <p:spPr>
            <a:xfrm>
              <a:off x="4272745" y="449964"/>
              <a:ext cx="3601085"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pic>
        <p:nvPicPr>
          <p:cNvPr id="47" name="图片 46"/>
          <p:cNvPicPr>
            <a:picLocks noChangeAspect="1"/>
          </p:cNvPicPr>
          <p:nvPr/>
        </p:nvPicPr>
        <p:blipFill>
          <a:blip r:embed="rId1"/>
          <a:stretch>
            <a:fillRect/>
          </a:stretch>
        </p:blipFill>
        <p:spPr>
          <a:xfrm>
            <a:off x="9385408" y="4489323"/>
            <a:ext cx="1627773" cy="646232"/>
          </a:xfrm>
          <a:prstGeom prst="rect">
            <a:avLst/>
          </a:prstGeom>
        </p:spPr>
      </p:pic>
      <p:pic>
        <p:nvPicPr>
          <p:cNvPr id="48" name="图片 47"/>
          <p:cNvPicPr>
            <a:picLocks noChangeAspect="1"/>
          </p:cNvPicPr>
          <p:nvPr/>
        </p:nvPicPr>
        <p:blipFill>
          <a:blip r:embed="rId1"/>
          <a:stretch>
            <a:fillRect/>
          </a:stretch>
        </p:blipFill>
        <p:spPr>
          <a:xfrm>
            <a:off x="7168884" y="2664627"/>
            <a:ext cx="1627773" cy="646232"/>
          </a:xfrm>
          <a:prstGeom prst="rect">
            <a:avLst/>
          </a:prstGeom>
        </p:spPr>
      </p:pic>
      <p:pic>
        <p:nvPicPr>
          <p:cNvPr id="49" name="图片 48"/>
          <p:cNvPicPr>
            <a:picLocks noChangeAspect="1"/>
          </p:cNvPicPr>
          <p:nvPr/>
        </p:nvPicPr>
        <p:blipFill>
          <a:blip r:embed="rId1"/>
          <a:stretch>
            <a:fillRect/>
          </a:stretch>
        </p:blipFill>
        <p:spPr>
          <a:xfrm>
            <a:off x="5021313" y="4376609"/>
            <a:ext cx="1627773" cy="646232"/>
          </a:xfrm>
          <a:prstGeom prst="rect">
            <a:avLst/>
          </a:prstGeom>
        </p:spPr>
      </p:pic>
      <p:pic>
        <p:nvPicPr>
          <p:cNvPr id="50" name="图片 49"/>
          <p:cNvPicPr>
            <a:picLocks noChangeAspect="1"/>
          </p:cNvPicPr>
          <p:nvPr/>
        </p:nvPicPr>
        <p:blipFill>
          <a:blip r:embed="rId1"/>
          <a:stretch>
            <a:fillRect/>
          </a:stretch>
        </p:blipFill>
        <p:spPr>
          <a:xfrm>
            <a:off x="750564" y="4390045"/>
            <a:ext cx="1627773" cy="646232"/>
          </a:xfrm>
          <a:prstGeom prst="rect">
            <a:avLst/>
          </a:prstGeom>
        </p:spPr>
      </p:pic>
      <p:pic>
        <p:nvPicPr>
          <p:cNvPr id="51" name="图片 50"/>
          <p:cNvPicPr>
            <a:picLocks noChangeAspect="1"/>
          </p:cNvPicPr>
          <p:nvPr/>
        </p:nvPicPr>
        <p:blipFill>
          <a:blip r:embed="rId1"/>
          <a:stretch>
            <a:fillRect/>
          </a:stretch>
        </p:blipFill>
        <p:spPr>
          <a:xfrm>
            <a:off x="3107201" y="2561836"/>
            <a:ext cx="1627773" cy="646232"/>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594196" y="2068808"/>
            <a:ext cx="2624254" cy="1899285"/>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lIns="269875" tIns="136525" rIns="269875" bIns="136525" rtlCol="0" anchor="ctr" anchorCtr="1"/>
          <a:lstStyle/>
          <a:p>
            <a:r>
              <a:rPr lang="en-US" altLang="zh-CN" sz="11500" dirty="0">
                <a:solidFill>
                  <a:schemeClr val="bg1"/>
                </a:solidFill>
                <a:cs typeface="+mn-ea"/>
                <a:sym typeface="+mn-lt"/>
              </a:rPr>
              <a:t>04</a:t>
            </a:r>
            <a:endParaRPr lang="en-US" altLang="zh-CN" sz="11500" dirty="0">
              <a:solidFill>
                <a:schemeClr val="bg1"/>
              </a:solidFill>
              <a:cs typeface="+mn-ea"/>
              <a:sym typeface="+mn-lt"/>
            </a:endParaRPr>
          </a:p>
        </p:txBody>
      </p:sp>
      <p:sp>
        <p:nvSpPr>
          <p:cNvPr id="5" name="矩形 37"/>
          <p:cNvSpPr>
            <a:spLocks noChangeArrowheads="1"/>
          </p:cNvSpPr>
          <p:nvPr/>
        </p:nvSpPr>
        <p:spPr bwMode="auto">
          <a:xfrm>
            <a:off x="6081252" y="4610535"/>
            <a:ext cx="398057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eaLnBrk="1" hangingPunct="1">
              <a:lnSpc>
                <a:spcPct val="100000"/>
              </a:lnSpc>
              <a:spcBef>
                <a:spcPct val="0"/>
              </a:spcBef>
              <a:buFontTx/>
              <a:buNone/>
            </a:pPr>
            <a:r>
              <a:rPr lang="en-US" altLang="zh-CN" sz="1100" dirty="0">
                <a:solidFill>
                  <a:schemeClr val="bg1"/>
                </a:solidFill>
                <a:latin typeface="+mn-lt"/>
                <a:ea typeface="+mn-ea"/>
                <a:cs typeface="+mn-ea"/>
                <a:sym typeface="+mn-lt"/>
              </a:rPr>
              <a:t>I long to alleviate this evil, but I cannot, and I too suffer. This has been my life. I have found it worth living</a:t>
            </a:r>
            <a:endParaRPr lang="en-US" altLang="zh-CN" sz="1100" dirty="0">
              <a:solidFill>
                <a:schemeClr val="bg1"/>
              </a:solidFill>
              <a:latin typeface="+mn-lt"/>
              <a:ea typeface="+mn-ea"/>
              <a:cs typeface="+mn-ea"/>
              <a:sym typeface="+mn-lt"/>
            </a:endParaRPr>
          </a:p>
        </p:txBody>
      </p:sp>
      <p:sp>
        <p:nvSpPr>
          <p:cNvPr id="6" name="矩形 5"/>
          <p:cNvSpPr/>
          <p:nvPr/>
        </p:nvSpPr>
        <p:spPr>
          <a:xfrm>
            <a:off x="6081252" y="4025552"/>
            <a:ext cx="3980577" cy="672685"/>
          </a:xfrm>
          <a:prstGeom prst="rect">
            <a:avLst/>
          </a:prstGeom>
        </p:spPr>
        <p:txBody>
          <a:bodyPr wrap="none">
            <a:spAutoFit/>
          </a:bodyPr>
          <a:lstStyle/>
          <a:p>
            <a:pPr>
              <a:lnSpc>
                <a:spcPct val="110000"/>
              </a:lnSpc>
            </a:pPr>
            <a:r>
              <a:rPr lang="zh-CN" altLang="en-US" sz="3600" spc="100" dirty="0">
                <a:solidFill>
                  <a:schemeClr val="bg1"/>
                </a:solidFill>
                <a:cs typeface="+mn-ea"/>
                <a:sym typeface="+mn-lt"/>
              </a:rPr>
              <a:t>输入章节标题内容</a:t>
            </a:r>
            <a:endParaRPr lang="zh-CN" altLang="en-US" sz="3600" spc="100" dirty="0">
              <a:solidFill>
                <a:schemeClr val="bg1"/>
              </a:solidFill>
              <a:cs typeface="+mn-ea"/>
              <a:sym typeface="+mn-lt"/>
            </a:endParaRPr>
          </a:p>
        </p:txBody>
      </p:sp>
      <p:cxnSp>
        <p:nvCxnSpPr>
          <p:cNvPr id="15" name="直接连接符 14"/>
          <p:cNvCxnSpPr/>
          <p:nvPr/>
        </p:nvCxnSpPr>
        <p:spPr bwMode="auto">
          <a:xfrm flipH="1">
            <a:off x="6174179" y="3888330"/>
            <a:ext cx="14942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83660" y="2106555"/>
            <a:ext cx="4160528" cy="319431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Rectangle 219"/>
          <p:cNvSpPr/>
          <p:nvPr/>
        </p:nvSpPr>
        <p:spPr>
          <a:xfrm>
            <a:off x="1272791" y="2718059"/>
            <a:ext cx="4989584" cy="1076898"/>
          </a:xfrm>
          <a:prstGeom prst="rect">
            <a:avLst/>
          </a:prstGeom>
        </p:spPr>
        <p:txBody>
          <a:bodyPr wrap="square">
            <a:spAutoFit/>
          </a:bodyPr>
          <a:lstStyle/>
          <a:p>
            <a:pPr>
              <a:lnSpc>
                <a:spcPct val="150000"/>
              </a:lnSpc>
            </a:pPr>
            <a:r>
              <a:rPr lang="tr-TR" sz="1100" dirty="0">
                <a:solidFill>
                  <a:schemeClr val="bg1"/>
                </a:solidFill>
                <a:cs typeface="+mn-ea"/>
                <a:sym typeface="+mn-lt"/>
              </a:rPr>
              <a:t>Lorem ipsum dolor sit amet, consectetur adipiscing elit. Integer elementum scelerisque commodo. Etiam a luctus ipsum. Phasellus id congue tortor. Quisque tellus magna, pretium eleifend lacus quis, convallis elementum massa. Duis vel vestibulum magna.</a:t>
            </a:r>
            <a:endParaRPr lang="tr-TR" sz="1100" dirty="0">
              <a:solidFill>
                <a:schemeClr val="bg1"/>
              </a:solidFill>
              <a:cs typeface="+mn-ea"/>
              <a:sym typeface="+mn-lt"/>
            </a:endParaRPr>
          </a:p>
        </p:txBody>
      </p:sp>
      <p:sp>
        <p:nvSpPr>
          <p:cNvPr id="221" name="Rectangle 220"/>
          <p:cNvSpPr/>
          <p:nvPr/>
        </p:nvSpPr>
        <p:spPr>
          <a:xfrm>
            <a:off x="1272791" y="2348727"/>
            <a:ext cx="3099014" cy="369332"/>
          </a:xfrm>
          <a:prstGeom prst="rect">
            <a:avLst/>
          </a:prstGeom>
        </p:spPr>
        <p:txBody>
          <a:bodyPr wrap="square">
            <a:spAutoFit/>
          </a:bodyPr>
          <a:lstStyle/>
          <a:p>
            <a:r>
              <a:rPr lang="zh-CN" altLang="en-US" dirty="0">
                <a:solidFill>
                  <a:schemeClr val="bg1"/>
                </a:solidFill>
                <a:cs typeface="+mn-ea"/>
                <a:sym typeface="+mn-lt"/>
              </a:rPr>
              <a:t>输入您的小标题</a:t>
            </a:r>
            <a:endParaRPr lang="zh-CN" altLang="en-US" dirty="0">
              <a:solidFill>
                <a:schemeClr val="bg1"/>
              </a:solidFill>
              <a:cs typeface="+mn-ea"/>
              <a:sym typeface="+mn-lt"/>
            </a:endParaRPr>
          </a:p>
        </p:txBody>
      </p:sp>
      <p:cxnSp>
        <p:nvCxnSpPr>
          <p:cNvPr id="222" name="Straight Connector 221"/>
          <p:cNvCxnSpPr/>
          <p:nvPr/>
        </p:nvCxnSpPr>
        <p:spPr>
          <a:xfrm>
            <a:off x="1053506" y="2475569"/>
            <a:ext cx="0" cy="53437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7383439" y="2449187"/>
            <a:ext cx="0" cy="4408814"/>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7322024" y="2387772"/>
            <a:ext cx="122830" cy="122830"/>
          </a:xfrm>
          <a:prstGeom prst="ellipse">
            <a:avLst/>
          </a:prstGeom>
          <a:solidFill>
            <a:schemeClr val="bg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900">
              <a:solidFill>
                <a:schemeClr val="bg1"/>
              </a:solidFill>
              <a:cs typeface="+mn-ea"/>
              <a:sym typeface="+mn-lt"/>
            </a:endParaRPr>
          </a:p>
        </p:txBody>
      </p:sp>
      <p:sp>
        <p:nvSpPr>
          <p:cNvPr id="225" name="Rectangle 224"/>
          <p:cNvSpPr/>
          <p:nvPr/>
        </p:nvSpPr>
        <p:spPr>
          <a:xfrm>
            <a:off x="7820195" y="3064740"/>
            <a:ext cx="3227668" cy="822982"/>
          </a:xfrm>
          <a:prstGeom prst="rect">
            <a:avLst/>
          </a:prstGeom>
        </p:spPr>
        <p:txBody>
          <a:bodyPr wrap="square">
            <a:spAutoFit/>
          </a:bodyPr>
          <a:lstStyle/>
          <a:p>
            <a:pPr>
              <a:lnSpc>
                <a:spcPct val="150000"/>
              </a:lnSpc>
            </a:pPr>
            <a:r>
              <a:rPr lang="tr-TR" sz="1100" dirty="0">
                <a:solidFill>
                  <a:schemeClr val="bg1"/>
                </a:solidFill>
                <a:cs typeface="+mn-ea"/>
                <a:sym typeface="+mn-lt"/>
              </a:rPr>
              <a:t>Lorem ipsum dolor sit amet, consectetur adipiscing elit. Integer elementum scelerisque commodo. </a:t>
            </a:r>
            <a:endParaRPr lang="tr-TR" sz="1100" dirty="0">
              <a:solidFill>
                <a:schemeClr val="bg1"/>
              </a:solidFill>
              <a:cs typeface="+mn-ea"/>
              <a:sym typeface="+mn-lt"/>
            </a:endParaRPr>
          </a:p>
        </p:txBody>
      </p:sp>
      <p:sp>
        <p:nvSpPr>
          <p:cNvPr id="226" name="Rectangle 225"/>
          <p:cNvSpPr/>
          <p:nvPr/>
        </p:nvSpPr>
        <p:spPr>
          <a:xfrm>
            <a:off x="7820195" y="2803130"/>
            <a:ext cx="3099014" cy="369332"/>
          </a:xfrm>
          <a:prstGeom prst="rect">
            <a:avLst/>
          </a:prstGeom>
        </p:spPr>
        <p:txBody>
          <a:bodyPr wrap="square">
            <a:spAutoFit/>
          </a:bodyPr>
          <a:lstStyle/>
          <a:p>
            <a:r>
              <a:rPr lang="zh-CN" altLang="en-US" dirty="0">
                <a:solidFill>
                  <a:schemeClr val="bg1"/>
                </a:solidFill>
                <a:cs typeface="+mn-ea"/>
                <a:sym typeface="+mn-lt"/>
              </a:rPr>
              <a:t>输入您的小标题</a:t>
            </a:r>
            <a:endParaRPr lang="zh-CN" altLang="en-US" dirty="0">
              <a:solidFill>
                <a:schemeClr val="bg1"/>
              </a:solidFill>
              <a:cs typeface="+mn-ea"/>
              <a:sym typeface="+mn-lt"/>
            </a:endParaRPr>
          </a:p>
        </p:txBody>
      </p:sp>
      <p:sp>
        <p:nvSpPr>
          <p:cNvPr id="227" name="Freeform: Shape 226"/>
          <p:cNvSpPr/>
          <p:nvPr/>
        </p:nvSpPr>
        <p:spPr>
          <a:xfrm flipH="1" flipV="1">
            <a:off x="7820195" y="2305454"/>
            <a:ext cx="303187" cy="303185"/>
          </a:xfrm>
          <a:custGeom>
            <a:avLst/>
            <a:gdLst/>
            <a:ahLst/>
            <a:cxnLst/>
            <a:rect l="l" t="t" r="r" b="b"/>
            <a:pathLst>
              <a:path w="228600" h="228599">
                <a:moveTo>
                  <a:pt x="46435" y="56703"/>
                </a:moveTo>
                <a:cubicBezTo>
                  <a:pt x="53876" y="38546"/>
                  <a:pt x="63848" y="24407"/>
                  <a:pt x="76349" y="14287"/>
                </a:cubicBezTo>
                <a:cubicBezTo>
                  <a:pt x="58192" y="21133"/>
                  <a:pt x="43012" y="32147"/>
                  <a:pt x="30808" y="47327"/>
                </a:cubicBezTo>
                <a:cubicBezTo>
                  <a:pt x="35868" y="50899"/>
                  <a:pt x="41077" y="54024"/>
                  <a:pt x="46435" y="56703"/>
                </a:cubicBezTo>
                <a:close/>
                <a:moveTo>
                  <a:pt x="182166" y="56703"/>
                </a:moveTo>
                <a:cubicBezTo>
                  <a:pt x="187226" y="54024"/>
                  <a:pt x="192435" y="50899"/>
                  <a:pt x="197793" y="47327"/>
                </a:cubicBezTo>
                <a:cubicBezTo>
                  <a:pt x="185589" y="32147"/>
                  <a:pt x="170408" y="21133"/>
                  <a:pt x="152251" y="14287"/>
                </a:cubicBezTo>
                <a:cubicBezTo>
                  <a:pt x="164753" y="24407"/>
                  <a:pt x="174724" y="38546"/>
                  <a:pt x="182166" y="56703"/>
                </a:cubicBezTo>
                <a:close/>
                <a:moveTo>
                  <a:pt x="81707" y="68312"/>
                </a:moveTo>
                <a:cubicBezTo>
                  <a:pt x="85279" y="40630"/>
                  <a:pt x="91232" y="20984"/>
                  <a:pt x="99566" y="9376"/>
                </a:cubicBezTo>
                <a:cubicBezTo>
                  <a:pt x="89744" y="12650"/>
                  <a:pt x="80814" y="18678"/>
                  <a:pt x="72777" y="27458"/>
                </a:cubicBezTo>
                <a:cubicBezTo>
                  <a:pt x="64740" y="36239"/>
                  <a:pt x="58192" y="46880"/>
                  <a:pt x="53132" y="59382"/>
                </a:cubicBezTo>
                <a:cubicBezTo>
                  <a:pt x="62062" y="63251"/>
                  <a:pt x="71587" y="66228"/>
                  <a:pt x="81707" y="68312"/>
                </a:cubicBezTo>
                <a:close/>
                <a:moveTo>
                  <a:pt x="146894" y="68312"/>
                </a:moveTo>
                <a:cubicBezTo>
                  <a:pt x="157014" y="66228"/>
                  <a:pt x="166539" y="63251"/>
                  <a:pt x="175469" y="59382"/>
                </a:cubicBezTo>
                <a:cubicBezTo>
                  <a:pt x="170408" y="46880"/>
                  <a:pt x="163860" y="36239"/>
                  <a:pt x="155823" y="27458"/>
                </a:cubicBezTo>
                <a:cubicBezTo>
                  <a:pt x="147787" y="18678"/>
                  <a:pt x="138857" y="12650"/>
                  <a:pt x="129034" y="9376"/>
                </a:cubicBezTo>
                <a:cubicBezTo>
                  <a:pt x="137369" y="20984"/>
                  <a:pt x="143322" y="40630"/>
                  <a:pt x="146894" y="68312"/>
                </a:cubicBezTo>
                <a:close/>
                <a:moveTo>
                  <a:pt x="114300" y="71437"/>
                </a:moveTo>
                <a:cubicBezTo>
                  <a:pt x="122635" y="71437"/>
                  <a:pt x="131267" y="70693"/>
                  <a:pt x="140196" y="69205"/>
                </a:cubicBezTo>
                <a:cubicBezTo>
                  <a:pt x="137815" y="50750"/>
                  <a:pt x="134169" y="35793"/>
                  <a:pt x="129257" y="24333"/>
                </a:cubicBezTo>
                <a:cubicBezTo>
                  <a:pt x="124346" y="12873"/>
                  <a:pt x="119360" y="7143"/>
                  <a:pt x="114300" y="7143"/>
                </a:cubicBezTo>
                <a:cubicBezTo>
                  <a:pt x="109240" y="7143"/>
                  <a:pt x="104254" y="12873"/>
                  <a:pt x="99343" y="24333"/>
                </a:cubicBezTo>
                <a:cubicBezTo>
                  <a:pt x="94432" y="35793"/>
                  <a:pt x="90785" y="50750"/>
                  <a:pt x="88404" y="69205"/>
                </a:cubicBezTo>
                <a:cubicBezTo>
                  <a:pt x="97334" y="70693"/>
                  <a:pt x="105966" y="71437"/>
                  <a:pt x="114300" y="71437"/>
                </a:cubicBezTo>
                <a:close/>
                <a:moveTo>
                  <a:pt x="36165" y="107156"/>
                </a:moveTo>
                <a:cubicBezTo>
                  <a:pt x="36761" y="91678"/>
                  <a:pt x="39440" y="77092"/>
                  <a:pt x="44202" y="63400"/>
                </a:cubicBezTo>
                <a:cubicBezTo>
                  <a:pt x="37951" y="60424"/>
                  <a:pt x="31998" y="57001"/>
                  <a:pt x="26343" y="53131"/>
                </a:cubicBezTo>
                <a:cubicBezTo>
                  <a:pt x="15032" y="69205"/>
                  <a:pt x="8781" y="87213"/>
                  <a:pt x="7590" y="107156"/>
                </a:cubicBezTo>
                <a:close/>
                <a:moveTo>
                  <a:pt x="78581" y="107156"/>
                </a:moveTo>
                <a:cubicBezTo>
                  <a:pt x="78879" y="96143"/>
                  <a:pt x="79623" y="85427"/>
                  <a:pt x="80814" y="75009"/>
                </a:cubicBezTo>
                <a:cubicBezTo>
                  <a:pt x="70098" y="72925"/>
                  <a:pt x="59978" y="69949"/>
                  <a:pt x="50453" y="66079"/>
                </a:cubicBezTo>
                <a:cubicBezTo>
                  <a:pt x="46286" y="78878"/>
                  <a:pt x="43905" y="92571"/>
                  <a:pt x="43309" y="107156"/>
                </a:cubicBezTo>
                <a:close/>
                <a:moveTo>
                  <a:pt x="142875" y="107156"/>
                </a:moveTo>
                <a:cubicBezTo>
                  <a:pt x="142578" y="96440"/>
                  <a:pt x="141982" y="86171"/>
                  <a:pt x="141089" y="76348"/>
                </a:cubicBezTo>
                <a:cubicBezTo>
                  <a:pt x="131862" y="77837"/>
                  <a:pt x="122932" y="78581"/>
                  <a:pt x="114300" y="78581"/>
                </a:cubicBezTo>
                <a:cubicBezTo>
                  <a:pt x="105668" y="78581"/>
                  <a:pt x="96739" y="77837"/>
                  <a:pt x="87511" y="76348"/>
                </a:cubicBezTo>
                <a:cubicBezTo>
                  <a:pt x="86618" y="86171"/>
                  <a:pt x="86023" y="96440"/>
                  <a:pt x="85725" y="107156"/>
                </a:cubicBezTo>
                <a:close/>
                <a:moveTo>
                  <a:pt x="185291" y="107156"/>
                </a:moveTo>
                <a:cubicBezTo>
                  <a:pt x="184696" y="92571"/>
                  <a:pt x="182315" y="78878"/>
                  <a:pt x="178148" y="66079"/>
                </a:cubicBezTo>
                <a:cubicBezTo>
                  <a:pt x="168623" y="69949"/>
                  <a:pt x="158502" y="72925"/>
                  <a:pt x="147787" y="75009"/>
                </a:cubicBezTo>
                <a:cubicBezTo>
                  <a:pt x="148977" y="85427"/>
                  <a:pt x="149721" y="96143"/>
                  <a:pt x="150019" y="107156"/>
                </a:cubicBezTo>
                <a:close/>
                <a:moveTo>
                  <a:pt x="221010" y="107156"/>
                </a:moveTo>
                <a:cubicBezTo>
                  <a:pt x="219819" y="87213"/>
                  <a:pt x="213569" y="69205"/>
                  <a:pt x="202258" y="53131"/>
                </a:cubicBezTo>
                <a:cubicBezTo>
                  <a:pt x="196602" y="57001"/>
                  <a:pt x="190649" y="60424"/>
                  <a:pt x="184398" y="63400"/>
                </a:cubicBezTo>
                <a:cubicBezTo>
                  <a:pt x="189161" y="77092"/>
                  <a:pt x="191840" y="91678"/>
                  <a:pt x="192435" y="107156"/>
                </a:cubicBezTo>
                <a:close/>
                <a:moveTo>
                  <a:pt x="141089" y="152251"/>
                </a:moveTo>
                <a:cubicBezTo>
                  <a:pt x="142280" y="139749"/>
                  <a:pt x="142875" y="127099"/>
                  <a:pt x="142875" y="114299"/>
                </a:cubicBezTo>
                <a:lnTo>
                  <a:pt x="85725" y="114299"/>
                </a:lnTo>
                <a:cubicBezTo>
                  <a:pt x="85725" y="127099"/>
                  <a:pt x="86321" y="139749"/>
                  <a:pt x="87511" y="152251"/>
                </a:cubicBezTo>
                <a:cubicBezTo>
                  <a:pt x="96739" y="150762"/>
                  <a:pt x="105668" y="150018"/>
                  <a:pt x="114300" y="150018"/>
                </a:cubicBezTo>
                <a:cubicBezTo>
                  <a:pt x="122932" y="150018"/>
                  <a:pt x="131862" y="150762"/>
                  <a:pt x="141089" y="152251"/>
                </a:cubicBezTo>
                <a:close/>
                <a:moveTo>
                  <a:pt x="50453" y="162520"/>
                </a:moveTo>
                <a:cubicBezTo>
                  <a:pt x="59978" y="158650"/>
                  <a:pt x="70098" y="155674"/>
                  <a:pt x="80814" y="153590"/>
                </a:cubicBezTo>
                <a:cubicBezTo>
                  <a:pt x="79326" y="140493"/>
                  <a:pt x="78581" y="127396"/>
                  <a:pt x="78581" y="114299"/>
                </a:cubicBezTo>
                <a:lnTo>
                  <a:pt x="42863" y="114299"/>
                </a:lnTo>
                <a:cubicBezTo>
                  <a:pt x="42863" y="131266"/>
                  <a:pt x="45393" y="147339"/>
                  <a:pt x="50453" y="162520"/>
                </a:cubicBezTo>
                <a:close/>
                <a:moveTo>
                  <a:pt x="178148" y="162520"/>
                </a:moveTo>
                <a:cubicBezTo>
                  <a:pt x="183208" y="147339"/>
                  <a:pt x="185738" y="131266"/>
                  <a:pt x="185738" y="114299"/>
                </a:cubicBezTo>
                <a:lnTo>
                  <a:pt x="150019" y="114299"/>
                </a:lnTo>
                <a:cubicBezTo>
                  <a:pt x="150019" y="127396"/>
                  <a:pt x="149275" y="140493"/>
                  <a:pt x="147787" y="153590"/>
                </a:cubicBezTo>
                <a:cubicBezTo>
                  <a:pt x="158502" y="155674"/>
                  <a:pt x="168623" y="158650"/>
                  <a:pt x="178148" y="162520"/>
                </a:cubicBezTo>
                <a:close/>
                <a:moveTo>
                  <a:pt x="26343" y="175468"/>
                </a:moveTo>
                <a:cubicBezTo>
                  <a:pt x="31998" y="171598"/>
                  <a:pt x="37951" y="168175"/>
                  <a:pt x="44202" y="165199"/>
                </a:cubicBezTo>
                <a:cubicBezTo>
                  <a:pt x="38547" y="149125"/>
                  <a:pt x="35719" y="132159"/>
                  <a:pt x="35719" y="114299"/>
                </a:cubicBezTo>
                <a:lnTo>
                  <a:pt x="7144" y="114299"/>
                </a:lnTo>
                <a:cubicBezTo>
                  <a:pt x="7144" y="136624"/>
                  <a:pt x="13544" y="157013"/>
                  <a:pt x="26343" y="175468"/>
                </a:cubicBezTo>
                <a:close/>
                <a:moveTo>
                  <a:pt x="202258" y="175468"/>
                </a:moveTo>
                <a:cubicBezTo>
                  <a:pt x="215057" y="157013"/>
                  <a:pt x="221456" y="136624"/>
                  <a:pt x="221456" y="114299"/>
                </a:cubicBezTo>
                <a:lnTo>
                  <a:pt x="192881" y="114299"/>
                </a:lnTo>
                <a:cubicBezTo>
                  <a:pt x="192881" y="132159"/>
                  <a:pt x="190054" y="149125"/>
                  <a:pt x="184398" y="165199"/>
                </a:cubicBezTo>
                <a:cubicBezTo>
                  <a:pt x="190649" y="168175"/>
                  <a:pt x="196602" y="171598"/>
                  <a:pt x="202258" y="175468"/>
                </a:cubicBezTo>
                <a:close/>
                <a:moveTo>
                  <a:pt x="76349" y="214312"/>
                </a:moveTo>
                <a:cubicBezTo>
                  <a:pt x="63848" y="204192"/>
                  <a:pt x="53876" y="190053"/>
                  <a:pt x="46435" y="171896"/>
                </a:cubicBezTo>
                <a:cubicBezTo>
                  <a:pt x="41077" y="174575"/>
                  <a:pt x="35868" y="177700"/>
                  <a:pt x="30808" y="181272"/>
                </a:cubicBezTo>
                <a:cubicBezTo>
                  <a:pt x="43012" y="196453"/>
                  <a:pt x="58192" y="207466"/>
                  <a:pt x="76349" y="214312"/>
                </a:cubicBezTo>
                <a:close/>
                <a:moveTo>
                  <a:pt x="152251" y="214312"/>
                </a:moveTo>
                <a:cubicBezTo>
                  <a:pt x="170408" y="207466"/>
                  <a:pt x="185589" y="196453"/>
                  <a:pt x="197793" y="181272"/>
                </a:cubicBezTo>
                <a:cubicBezTo>
                  <a:pt x="192435" y="177700"/>
                  <a:pt x="187226" y="174575"/>
                  <a:pt x="182166" y="171896"/>
                </a:cubicBezTo>
                <a:cubicBezTo>
                  <a:pt x="174724" y="190053"/>
                  <a:pt x="164753" y="204192"/>
                  <a:pt x="152251" y="214312"/>
                </a:cubicBezTo>
                <a:close/>
                <a:moveTo>
                  <a:pt x="99566" y="219223"/>
                </a:moveTo>
                <a:cubicBezTo>
                  <a:pt x="91232" y="207615"/>
                  <a:pt x="85279" y="187969"/>
                  <a:pt x="81707" y="160287"/>
                </a:cubicBezTo>
                <a:cubicBezTo>
                  <a:pt x="71587" y="162371"/>
                  <a:pt x="62062" y="165347"/>
                  <a:pt x="53132" y="169217"/>
                </a:cubicBezTo>
                <a:cubicBezTo>
                  <a:pt x="58192" y="181719"/>
                  <a:pt x="64740" y="192360"/>
                  <a:pt x="72777" y="201141"/>
                </a:cubicBezTo>
                <a:cubicBezTo>
                  <a:pt x="80814" y="209922"/>
                  <a:pt x="89744" y="215949"/>
                  <a:pt x="99566" y="219223"/>
                </a:cubicBezTo>
                <a:close/>
                <a:moveTo>
                  <a:pt x="129034" y="219223"/>
                </a:moveTo>
                <a:cubicBezTo>
                  <a:pt x="138857" y="215949"/>
                  <a:pt x="147787" y="209922"/>
                  <a:pt x="155823" y="201141"/>
                </a:cubicBezTo>
                <a:cubicBezTo>
                  <a:pt x="163860" y="192360"/>
                  <a:pt x="170408" y="181719"/>
                  <a:pt x="175469" y="169217"/>
                </a:cubicBezTo>
                <a:cubicBezTo>
                  <a:pt x="166539" y="165347"/>
                  <a:pt x="157014" y="162371"/>
                  <a:pt x="146894" y="160287"/>
                </a:cubicBezTo>
                <a:cubicBezTo>
                  <a:pt x="143322" y="187969"/>
                  <a:pt x="137369" y="207615"/>
                  <a:pt x="129034" y="219223"/>
                </a:cubicBezTo>
                <a:close/>
                <a:moveTo>
                  <a:pt x="114300" y="221456"/>
                </a:moveTo>
                <a:cubicBezTo>
                  <a:pt x="119360" y="221456"/>
                  <a:pt x="124346" y="215726"/>
                  <a:pt x="129257" y="204266"/>
                </a:cubicBezTo>
                <a:cubicBezTo>
                  <a:pt x="134169" y="192806"/>
                  <a:pt x="137815" y="177849"/>
                  <a:pt x="140196" y="159394"/>
                </a:cubicBezTo>
                <a:cubicBezTo>
                  <a:pt x="131267" y="157906"/>
                  <a:pt x="122635" y="157162"/>
                  <a:pt x="114300" y="157162"/>
                </a:cubicBezTo>
                <a:cubicBezTo>
                  <a:pt x="105966" y="157162"/>
                  <a:pt x="97334" y="157906"/>
                  <a:pt x="88404" y="159394"/>
                </a:cubicBezTo>
                <a:cubicBezTo>
                  <a:pt x="90785" y="177849"/>
                  <a:pt x="94432" y="192806"/>
                  <a:pt x="99343" y="204266"/>
                </a:cubicBezTo>
                <a:cubicBezTo>
                  <a:pt x="104254" y="215726"/>
                  <a:pt x="109240" y="221456"/>
                  <a:pt x="114300" y="221456"/>
                </a:cubicBezTo>
                <a:close/>
                <a:moveTo>
                  <a:pt x="114300" y="228599"/>
                </a:moveTo>
                <a:cubicBezTo>
                  <a:pt x="82749" y="228599"/>
                  <a:pt x="55811" y="217437"/>
                  <a:pt x="33487" y="195113"/>
                </a:cubicBezTo>
                <a:cubicBezTo>
                  <a:pt x="11162" y="172789"/>
                  <a:pt x="0" y="145851"/>
                  <a:pt x="0" y="114299"/>
                </a:cubicBezTo>
                <a:cubicBezTo>
                  <a:pt x="0" y="114002"/>
                  <a:pt x="0" y="113555"/>
                  <a:pt x="0" y="112960"/>
                </a:cubicBezTo>
                <a:cubicBezTo>
                  <a:pt x="0" y="112365"/>
                  <a:pt x="0" y="111918"/>
                  <a:pt x="0" y="111621"/>
                </a:cubicBezTo>
                <a:cubicBezTo>
                  <a:pt x="0" y="111025"/>
                  <a:pt x="0" y="110728"/>
                  <a:pt x="0" y="110728"/>
                </a:cubicBezTo>
                <a:cubicBezTo>
                  <a:pt x="0" y="110430"/>
                  <a:pt x="149" y="109983"/>
                  <a:pt x="447" y="109388"/>
                </a:cubicBezTo>
                <a:cubicBezTo>
                  <a:pt x="1637" y="79027"/>
                  <a:pt x="13246" y="53205"/>
                  <a:pt x="35272" y="31923"/>
                </a:cubicBezTo>
                <a:cubicBezTo>
                  <a:pt x="57299" y="10641"/>
                  <a:pt x="83642" y="0"/>
                  <a:pt x="114300" y="0"/>
                </a:cubicBezTo>
                <a:cubicBezTo>
                  <a:pt x="144959" y="0"/>
                  <a:pt x="171301" y="10641"/>
                  <a:pt x="193328" y="31923"/>
                </a:cubicBezTo>
                <a:cubicBezTo>
                  <a:pt x="215355" y="53205"/>
                  <a:pt x="226963" y="79027"/>
                  <a:pt x="228154" y="109388"/>
                </a:cubicBezTo>
                <a:cubicBezTo>
                  <a:pt x="228451" y="109983"/>
                  <a:pt x="228600" y="110430"/>
                  <a:pt x="228600" y="110728"/>
                </a:cubicBezTo>
                <a:cubicBezTo>
                  <a:pt x="228600" y="110728"/>
                  <a:pt x="228600" y="111025"/>
                  <a:pt x="228600" y="111621"/>
                </a:cubicBezTo>
                <a:cubicBezTo>
                  <a:pt x="228600" y="111918"/>
                  <a:pt x="228600" y="112365"/>
                  <a:pt x="228600" y="112960"/>
                </a:cubicBezTo>
                <a:cubicBezTo>
                  <a:pt x="228600" y="113555"/>
                  <a:pt x="228600" y="114002"/>
                  <a:pt x="228600" y="114299"/>
                </a:cubicBezTo>
                <a:cubicBezTo>
                  <a:pt x="228600" y="145851"/>
                  <a:pt x="217438" y="172789"/>
                  <a:pt x="195114" y="195113"/>
                </a:cubicBezTo>
                <a:cubicBezTo>
                  <a:pt x="172790" y="217437"/>
                  <a:pt x="145852" y="228599"/>
                  <a:pt x="114300" y="2285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900">
              <a:solidFill>
                <a:schemeClr val="bg1"/>
              </a:solidFill>
              <a:cs typeface="+mn-ea"/>
              <a:sym typeface="+mn-lt"/>
            </a:endParaRPr>
          </a:p>
        </p:txBody>
      </p:sp>
      <p:sp>
        <p:nvSpPr>
          <p:cNvPr id="228" name="Freeform: Shape 227"/>
          <p:cNvSpPr/>
          <p:nvPr/>
        </p:nvSpPr>
        <p:spPr>
          <a:xfrm flipH="1" flipV="1">
            <a:off x="7820195" y="4232858"/>
            <a:ext cx="311508" cy="335408"/>
          </a:xfrm>
          <a:custGeom>
            <a:avLst/>
            <a:gdLst/>
            <a:ahLst/>
            <a:cxnLst/>
            <a:rect l="l" t="t" r="r" b="b"/>
            <a:pathLst>
              <a:path w="212311" h="228600">
                <a:moveTo>
                  <a:pt x="106156" y="58490"/>
                </a:moveTo>
                <a:cubicBezTo>
                  <a:pt x="117467" y="53727"/>
                  <a:pt x="128480" y="49858"/>
                  <a:pt x="139196" y="46881"/>
                </a:cubicBezTo>
                <a:cubicBezTo>
                  <a:pt x="135029" y="34677"/>
                  <a:pt x="130117" y="25004"/>
                  <a:pt x="124462" y="17860"/>
                </a:cubicBezTo>
                <a:cubicBezTo>
                  <a:pt x="118806" y="10716"/>
                  <a:pt x="112704" y="7144"/>
                  <a:pt x="106156" y="7144"/>
                </a:cubicBezTo>
                <a:cubicBezTo>
                  <a:pt x="99608" y="7144"/>
                  <a:pt x="93506" y="10716"/>
                  <a:pt x="87850" y="17860"/>
                </a:cubicBezTo>
                <a:cubicBezTo>
                  <a:pt x="82195" y="25004"/>
                  <a:pt x="77283" y="34677"/>
                  <a:pt x="73116" y="46881"/>
                </a:cubicBezTo>
                <a:cubicBezTo>
                  <a:pt x="83832" y="49858"/>
                  <a:pt x="94845" y="53727"/>
                  <a:pt x="106156" y="58490"/>
                </a:cubicBezTo>
                <a:close/>
                <a:moveTo>
                  <a:pt x="65526" y="80814"/>
                </a:moveTo>
                <a:cubicBezTo>
                  <a:pt x="71181" y="76945"/>
                  <a:pt x="76390" y="73670"/>
                  <a:pt x="81153" y="70991"/>
                </a:cubicBezTo>
                <a:cubicBezTo>
                  <a:pt x="85915" y="68313"/>
                  <a:pt x="91273" y="65485"/>
                  <a:pt x="97226" y="62508"/>
                </a:cubicBezTo>
                <a:cubicBezTo>
                  <a:pt x="87999" y="58936"/>
                  <a:pt x="79218" y="56109"/>
                  <a:pt x="70884" y="54025"/>
                </a:cubicBezTo>
                <a:cubicBezTo>
                  <a:pt x="68800" y="62062"/>
                  <a:pt x="67014" y="70991"/>
                  <a:pt x="65526" y="80814"/>
                </a:cubicBezTo>
                <a:close/>
                <a:moveTo>
                  <a:pt x="146786" y="80814"/>
                </a:moveTo>
                <a:cubicBezTo>
                  <a:pt x="145298" y="70991"/>
                  <a:pt x="143512" y="62062"/>
                  <a:pt x="141428" y="54025"/>
                </a:cubicBezTo>
                <a:cubicBezTo>
                  <a:pt x="133094" y="56109"/>
                  <a:pt x="124313" y="58936"/>
                  <a:pt x="115086" y="62508"/>
                </a:cubicBezTo>
                <a:cubicBezTo>
                  <a:pt x="121039" y="65485"/>
                  <a:pt x="126397" y="68313"/>
                  <a:pt x="131159" y="70991"/>
                </a:cubicBezTo>
                <a:cubicBezTo>
                  <a:pt x="135922" y="73670"/>
                  <a:pt x="141131" y="76945"/>
                  <a:pt x="146786" y="80814"/>
                </a:cubicBezTo>
                <a:close/>
                <a:moveTo>
                  <a:pt x="29361" y="108943"/>
                </a:moveTo>
                <a:cubicBezTo>
                  <a:pt x="37695" y="100906"/>
                  <a:pt x="47071" y="93167"/>
                  <a:pt x="57489" y="85725"/>
                </a:cubicBezTo>
                <a:cubicBezTo>
                  <a:pt x="58977" y="73819"/>
                  <a:pt x="61210" y="62657"/>
                  <a:pt x="64186" y="52239"/>
                </a:cubicBezTo>
                <a:cubicBezTo>
                  <a:pt x="54959" y="50453"/>
                  <a:pt x="46774" y="49560"/>
                  <a:pt x="39630" y="49560"/>
                </a:cubicBezTo>
                <a:cubicBezTo>
                  <a:pt x="23854" y="49560"/>
                  <a:pt x="13734" y="53281"/>
                  <a:pt x="9269" y="60722"/>
                </a:cubicBezTo>
                <a:cubicBezTo>
                  <a:pt x="3018" y="71736"/>
                  <a:pt x="9715" y="87809"/>
                  <a:pt x="29361" y="108943"/>
                </a:cubicBezTo>
                <a:close/>
                <a:moveTo>
                  <a:pt x="182951" y="108943"/>
                </a:moveTo>
                <a:cubicBezTo>
                  <a:pt x="202597" y="87809"/>
                  <a:pt x="209294" y="71736"/>
                  <a:pt x="203043" y="60722"/>
                </a:cubicBezTo>
                <a:cubicBezTo>
                  <a:pt x="198876" y="53281"/>
                  <a:pt x="188756" y="49560"/>
                  <a:pt x="172682" y="49560"/>
                </a:cubicBezTo>
                <a:cubicBezTo>
                  <a:pt x="165538" y="49560"/>
                  <a:pt x="157353" y="50453"/>
                  <a:pt x="148126" y="52239"/>
                </a:cubicBezTo>
                <a:cubicBezTo>
                  <a:pt x="151102" y="62657"/>
                  <a:pt x="153335" y="73819"/>
                  <a:pt x="154823" y="85725"/>
                </a:cubicBezTo>
                <a:cubicBezTo>
                  <a:pt x="165241" y="93167"/>
                  <a:pt x="174617" y="100906"/>
                  <a:pt x="182951" y="108943"/>
                </a:cubicBezTo>
                <a:close/>
                <a:moveTo>
                  <a:pt x="106156" y="125016"/>
                </a:moveTo>
                <a:cubicBezTo>
                  <a:pt x="109133" y="125016"/>
                  <a:pt x="111663" y="123974"/>
                  <a:pt x="113746" y="121891"/>
                </a:cubicBezTo>
                <a:cubicBezTo>
                  <a:pt x="115830" y="119807"/>
                  <a:pt x="116872" y="117277"/>
                  <a:pt x="116872" y="114300"/>
                </a:cubicBezTo>
                <a:cubicBezTo>
                  <a:pt x="116872" y="111324"/>
                  <a:pt x="115830" y="108794"/>
                  <a:pt x="113746" y="106710"/>
                </a:cubicBezTo>
                <a:cubicBezTo>
                  <a:pt x="111663" y="104627"/>
                  <a:pt x="109133" y="103585"/>
                  <a:pt x="106156" y="103585"/>
                </a:cubicBezTo>
                <a:cubicBezTo>
                  <a:pt x="103179" y="103585"/>
                  <a:pt x="100649" y="104627"/>
                  <a:pt x="98566" y="106710"/>
                </a:cubicBezTo>
                <a:cubicBezTo>
                  <a:pt x="96482" y="108794"/>
                  <a:pt x="95440" y="111324"/>
                  <a:pt x="95440" y="114300"/>
                </a:cubicBezTo>
                <a:cubicBezTo>
                  <a:pt x="95440" y="117277"/>
                  <a:pt x="96482" y="119807"/>
                  <a:pt x="98566" y="121891"/>
                </a:cubicBezTo>
                <a:cubicBezTo>
                  <a:pt x="100649" y="123974"/>
                  <a:pt x="103179" y="125016"/>
                  <a:pt x="106156" y="125016"/>
                </a:cubicBezTo>
                <a:close/>
                <a:moveTo>
                  <a:pt x="106156" y="132160"/>
                </a:moveTo>
                <a:cubicBezTo>
                  <a:pt x="101096" y="132160"/>
                  <a:pt x="96854" y="130448"/>
                  <a:pt x="93431" y="127025"/>
                </a:cubicBezTo>
                <a:cubicBezTo>
                  <a:pt x="90008" y="123602"/>
                  <a:pt x="88297" y="119361"/>
                  <a:pt x="88297" y="114300"/>
                </a:cubicBezTo>
                <a:cubicBezTo>
                  <a:pt x="88297" y="109240"/>
                  <a:pt x="90008" y="104999"/>
                  <a:pt x="93431" y="101576"/>
                </a:cubicBezTo>
                <a:cubicBezTo>
                  <a:pt x="96854" y="98153"/>
                  <a:pt x="101096" y="96441"/>
                  <a:pt x="106156" y="96441"/>
                </a:cubicBezTo>
                <a:cubicBezTo>
                  <a:pt x="111216" y="96441"/>
                  <a:pt x="115458" y="98153"/>
                  <a:pt x="118881" y="101576"/>
                </a:cubicBezTo>
                <a:cubicBezTo>
                  <a:pt x="122304" y="104999"/>
                  <a:pt x="124015" y="109240"/>
                  <a:pt x="124015" y="114300"/>
                </a:cubicBezTo>
                <a:cubicBezTo>
                  <a:pt x="124015" y="119361"/>
                  <a:pt x="122304" y="123602"/>
                  <a:pt x="118881" y="127025"/>
                </a:cubicBezTo>
                <a:cubicBezTo>
                  <a:pt x="115458" y="130448"/>
                  <a:pt x="111216" y="132160"/>
                  <a:pt x="106156" y="132160"/>
                </a:cubicBezTo>
                <a:close/>
                <a:moveTo>
                  <a:pt x="57043" y="133053"/>
                </a:moveTo>
                <a:cubicBezTo>
                  <a:pt x="56447" y="126207"/>
                  <a:pt x="56150" y="119956"/>
                  <a:pt x="56150" y="114300"/>
                </a:cubicBezTo>
                <a:cubicBezTo>
                  <a:pt x="56150" y="108645"/>
                  <a:pt x="56447" y="102394"/>
                  <a:pt x="57043" y="95548"/>
                </a:cubicBezTo>
                <a:cubicBezTo>
                  <a:pt x="48708" y="101799"/>
                  <a:pt x="41267" y="108050"/>
                  <a:pt x="34718" y="114300"/>
                </a:cubicBezTo>
                <a:cubicBezTo>
                  <a:pt x="41267" y="120551"/>
                  <a:pt x="48708" y="126802"/>
                  <a:pt x="57043" y="133053"/>
                </a:cubicBezTo>
                <a:close/>
                <a:moveTo>
                  <a:pt x="155269" y="133053"/>
                </a:moveTo>
                <a:cubicBezTo>
                  <a:pt x="163604" y="126802"/>
                  <a:pt x="171045" y="120551"/>
                  <a:pt x="177593" y="114300"/>
                </a:cubicBezTo>
                <a:cubicBezTo>
                  <a:pt x="171045" y="108050"/>
                  <a:pt x="163604" y="101799"/>
                  <a:pt x="155269" y="95548"/>
                </a:cubicBezTo>
                <a:cubicBezTo>
                  <a:pt x="155865" y="102394"/>
                  <a:pt x="156162" y="108645"/>
                  <a:pt x="156162" y="114300"/>
                </a:cubicBezTo>
                <a:cubicBezTo>
                  <a:pt x="156162" y="119956"/>
                  <a:pt x="155865" y="126207"/>
                  <a:pt x="155269" y="133053"/>
                </a:cubicBezTo>
                <a:close/>
                <a:moveTo>
                  <a:pt x="106156" y="162521"/>
                </a:moveTo>
                <a:cubicBezTo>
                  <a:pt x="113597" y="158949"/>
                  <a:pt x="120741" y="155228"/>
                  <a:pt x="127587" y="151359"/>
                </a:cubicBezTo>
                <a:cubicBezTo>
                  <a:pt x="134433" y="147489"/>
                  <a:pt x="141131" y="143173"/>
                  <a:pt x="147679" y="138411"/>
                </a:cubicBezTo>
                <a:cubicBezTo>
                  <a:pt x="148572" y="130076"/>
                  <a:pt x="149018" y="122040"/>
                  <a:pt x="149018" y="114300"/>
                </a:cubicBezTo>
                <a:cubicBezTo>
                  <a:pt x="149018" y="106561"/>
                  <a:pt x="148572" y="98525"/>
                  <a:pt x="147679" y="90190"/>
                </a:cubicBezTo>
                <a:cubicBezTo>
                  <a:pt x="141131" y="85428"/>
                  <a:pt x="134433" y="81112"/>
                  <a:pt x="127587" y="77242"/>
                </a:cubicBezTo>
                <a:cubicBezTo>
                  <a:pt x="120741" y="73373"/>
                  <a:pt x="113597" y="69652"/>
                  <a:pt x="106156" y="66080"/>
                </a:cubicBezTo>
                <a:cubicBezTo>
                  <a:pt x="98715" y="69652"/>
                  <a:pt x="91571" y="73373"/>
                  <a:pt x="84725" y="77242"/>
                </a:cubicBezTo>
                <a:cubicBezTo>
                  <a:pt x="77879" y="81112"/>
                  <a:pt x="71181" y="85428"/>
                  <a:pt x="64633" y="90190"/>
                </a:cubicBezTo>
                <a:cubicBezTo>
                  <a:pt x="63740" y="98525"/>
                  <a:pt x="63293" y="106561"/>
                  <a:pt x="63293" y="114300"/>
                </a:cubicBezTo>
                <a:cubicBezTo>
                  <a:pt x="63293" y="122040"/>
                  <a:pt x="63740" y="130076"/>
                  <a:pt x="64633" y="138411"/>
                </a:cubicBezTo>
                <a:cubicBezTo>
                  <a:pt x="71181" y="143173"/>
                  <a:pt x="77879" y="147489"/>
                  <a:pt x="84725" y="151359"/>
                </a:cubicBezTo>
                <a:cubicBezTo>
                  <a:pt x="91571" y="155228"/>
                  <a:pt x="98715" y="158949"/>
                  <a:pt x="106156" y="162521"/>
                </a:cubicBezTo>
                <a:close/>
                <a:moveTo>
                  <a:pt x="70884" y="174576"/>
                </a:moveTo>
                <a:cubicBezTo>
                  <a:pt x="79218" y="172492"/>
                  <a:pt x="87999" y="169664"/>
                  <a:pt x="97226" y="166093"/>
                </a:cubicBezTo>
                <a:cubicBezTo>
                  <a:pt x="90976" y="163116"/>
                  <a:pt x="85618" y="160288"/>
                  <a:pt x="81153" y="157609"/>
                </a:cubicBezTo>
                <a:cubicBezTo>
                  <a:pt x="76390" y="154930"/>
                  <a:pt x="71181" y="151656"/>
                  <a:pt x="65526" y="147787"/>
                </a:cubicBezTo>
                <a:cubicBezTo>
                  <a:pt x="67014" y="157609"/>
                  <a:pt x="68800" y="166539"/>
                  <a:pt x="70884" y="174576"/>
                </a:cubicBezTo>
                <a:close/>
                <a:moveTo>
                  <a:pt x="141428" y="174576"/>
                </a:moveTo>
                <a:cubicBezTo>
                  <a:pt x="143512" y="166539"/>
                  <a:pt x="145298" y="157609"/>
                  <a:pt x="146786" y="147787"/>
                </a:cubicBezTo>
                <a:cubicBezTo>
                  <a:pt x="141131" y="151656"/>
                  <a:pt x="135922" y="154930"/>
                  <a:pt x="131159" y="157609"/>
                </a:cubicBezTo>
                <a:cubicBezTo>
                  <a:pt x="126694" y="160288"/>
                  <a:pt x="121336" y="163116"/>
                  <a:pt x="115086" y="166093"/>
                </a:cubicBezTo>
                <a:cubicBezTo>
                  <a:pt x="124313" y="169664"/>
                  <a:pt x="133094" y="172492"/>
                  <a:pt x="141428" y="174576"/>
                </a:cubicBezTo>
                <a:close/>
                <a:moveTo>
                  <a:pt x="39630" y="179041"/>
                </a:moveTo>
                <a:cubicBezTo>
                  <a:pt x="46774" y="179041"/>
                  <a:pt x="54959" y="178148"/>
                  <a:pt x="64186" y="176362"/>
                </a:cubicBezTo>
                <a:cubicBezTo>
                  <a:pt x="61210" y="165944"/>
                  <a:pt x="59126" y="154782"/>
                  <a:pt x="57936" y="142875"/>
                </a:cubicBezTo>
                <a:cubicBezTo>
                  <a:pt x="47220" y="135434"/>
                  <a:pt x="37695" y="127695"/>
                  <a:pt x="29361" y="119658"/>
                </a:cubicBezTo>
                <a:cubicBezTo>
                  <a:pt x="9715" y="140792"/>
                  <a:pt x="3018" y="156865"/>
                  <a:pt x="9269" y="167879"/>
                </a:cubicBezTo>
                <a:cubicBezTo>
                  <a:pt x="13734" y="175320"/>
                  <a:pt x="23854" y="179041"/>
                  <a:pt x="39630" y="179041"/>
                </a:cubicBezTo>
                <a:close/>
                <a:moveTo>
                  <a:pt x="172682" y="179041"/>
                </a:moveTo>
                <a:cubicBezTo>
                  <a:pt x="188458" y="179041"/>
                  <a:pt x="198578" y="175320"/>
                  <a:pt x="203043" y="167879"/>
                </a:cubicBezTo>
                <a:cubicBezTo>
                  <a:pt x="209294" y="156865"/>
                  <a:pt x="202597" y="140792"/>
                  <a:pt x="182951" y="119658"/>
                </a:cubicBezTo>
                <a:cubicBezTo>
                  <a:pt x="174617" y="127695"/>
                  <a:pt x="165241" y="135434"/>
                  <a:pt x="154823" y="142875"/>
                </a:cubicBezTo>
                <a:cubicBezTo>
                  <a:pt x="153335" y="154782"/>
                  <a:pt x="151102" y="165944"/>
                  <a:pt x="148126" y="176362"/>
                </a:cubicBezTo>
                <a:cubicBezTo>
                  <a:pt x="157353" y="178148"/>
                  <a:pt x="165538" y="179041"/>
                  <a:pt x="172682" y="179041"/>
                </a:cubicBezTo>
                <a:close/>
                <a:moveTo>
                  <a:pt x="106156" y="221457"/>
                </a:moveTo>
                <a:cubicBezTo>
                  <a:pt x="112704" y="221457"/>
                  <a:pt x="118806" y="217885"/>
                  <a:pt x="124462" y="210741"/>
                </a:cubicBezTo>
                <a:cubicBezTo>
                  <a:pt x="130117" y="203597"/>
                  <a:pt x="135029" y="193924"/>
                  <a:pt x="139196" y="181720"/>
                </a:cubicBezTo>
                <a:cubicBezTo>
                  <a:pt x="128480" y="178743"/>
                  <a:pt x="117467" y="174873"/>
                  <a:pt x="106156" y="170111"/>
                </a:cubicBezTo>
                <a:cubicBezTo>
                  <a:pt x="94845" y="174873"/>
                  <a:pt x="83832" y="178743"/>
                  <a:pt x="73116" y="181720"/>
                </a:cubicBezTo>
                <a:cubicBezTo>
                  <a:pt x="77283" y="193924"/>
                  <a:pt x="82195" y="203597"/>
                  <a:pt x="87850" y="210741"/>
                </a:cubicBezTo>
                <a:cubicBezTo>
                  <a:pt x="93506" y="217885"/>
                  <a:pt x="99608" y="221457"/>
                  <a:pt x="106156" y="221457"/>
                </a:cubicBezTo>
                <a:close/>
                <a:moveTo>
                  <a:pt x="106156" y="228600"/>
                </a:moveTo>
                <a:cubicBezTo>
                  <a:pt x="98119" y="228600"/>
                  <a:pt x="90603" y="224582"/>
                  <a:pt x="83609" y="216545"/>
                </a:cubicBezTo>
                <a:cubicBezTo>
                  <a:pt x="76614" y="208509"/>
                  <a:pt x="70735" y="197347"/>
                  <a:pt x="65972" y="183059"/>
                </a:cubicBezTo>
                <a:cubicBezTo>
                  <a:pt x="56150" y="185143"/>
                  <a:pt x="47369" y="186184"/>
                  <a:pt x="39630" y="186184"/>
                </a:cubicBezTo>
                <a:cubicBezTo>
                  <a:pt x="20877" y="186184"/>
                  <a:pt x="8674" y="181273"/>
                  <a:pt x="3018" y="171450"/>
                </a:cubicBezTo>
                <a:cubicBezTo>
                  <a:pt x="-851" y="165497"/>
                  <a:pt x="-1000" y="157312"/>
                  <a:pt x="2572" y="146894"/>
                </a:cubicBezTo>
                <a:cubicBezTo>
                  <a:pt x="6143" y="136476"/>
                  <a:pt x="13436" y="125611"/>
                  <a:pt x="24449" y="114300"/>
                </a:cubicBezTo>
                <a:cubicBezTo>
                  <a:pt x="13436" y="102990"/>
                  <a:pt x="6143" y="92125"/>
                  <a:pt x="2572" y="81707"/>
                </a:cubicBezTo>
                <a:cubicBezTo>
                  <a:pt x="-1000" y="71289"/>
                  <a:pt x="-851" y="63104"/>
                  <a:pt x="3018" y="57150"/>
                </a:cubicBezTo>
                <a:cubicBezTo>
                  <a:pt x="8674" y="47328"/>
                  <a:pt x="20877" y="42416"/>
                  <a:pt x="39630" y="42416"/>
                </a:cubicBezTo>
                <a:cubicBezTo>
                  <a:pt x="47369" y="42416"/>
                  <a:pt x="56150" y="43458"/>
                  <a:pt x="65972" y="45542"/>
                </a:cubicBezTo>
                <a:cubicBezTo>
                  <a:pt x="70735" y="31254"/>
                  <a:pt x="76614" y="20092"/>
                  <a:pt x="83609" y="12056"/>
                </a:cubicBezTo>
                <a:cubicBezTo>
                  <a:pt x="90603" y="4019"/>
                  <a:pt x="98119" y="0"/>
                  <a:pt x="106156" y="0"/>
                </a:cubicBezTo>
                <a:cubicBezTo>
                  <a:pt x="114193" y="0"/>
                  <a:pt x="121709" y="4019"/>
                  <a:pt x="128703" y="12056"/>
                </a:cubicBezTo>
                <a:cubicBezTo>
                  <a:pt x="135698" y="20092"/>
                  <a:pt x="141577" y="31254"/>
                  <a:pt x="146340" y="45542"/>
                </a:cubicBezTo>
                <a:cubicBezTo>
                  <a:pt x="156162" y="43458"/>
                  <a:pt x="164943" y="42416"/>
                  <a:pt x="172682" y="42416"/>
                </a:cubicBezTo>
                <a:cubicBezTo>
                  <a:pt x="191435" y="42416"/>
                  <a:pt x="203638" y="47328"/>
                  <a:pt x="209294" y="57150"/>
                </a:cubicBezTo>
                <a:cubicBezTo>
                  <a:pt x="213163" y="63104"/>
                  <a:pt x="213312" y="71289"/>
                  <a:pt x="209740" y="81707"/>
                </a:cubicBezTo>
                <a:cubicBezTo>
                  <a:pt x="206168" y="92125"/>
                  <a:pt x="198876" y="102990"/>
                  <a:pt x="187863" y="114300"/>
                </a:cubicBezTo>
                <a:cubicBezTo>
                  <a:pt x="198876" y="125611"/>
                  <a:pt x="206168" y="136476"/>
                  <a:pt x="209740" y="146894"/>
                </a:cubicBezTo>
                <a:cubicBezTo>
                  <a:pt x="213312" y="157312"/>
                  <a:pt x="213163" y="165497"/>
                  <a:pt x="209294" y="171450"/>
                </a:cubicBezTo>
                <a:cubicBezTo>
                  <a:pt x="203638" y="181273"/>
                  <a:pt x="191435" y="186184"/>
                  <a:pt x="172682" y="186184"/>
                </a:cubicBezTo>
                <a:cubicBezTo>
                  <a:pt x="164943" y="186184"/>
                  <a:pt x="156162" y="185143"/>
                  <a:pt x="146340" y="183059"/>
                </a:cubicBezTo>
                <a:cubicBezTo>
                  <a:pt x="141577" y="197347"/>
                  <a:pt x="135698" y="208509"/>
                  <a:pt x="128703" y="216545"/>
                </a:cubicBezTo>
                <a:cubicBezTo>
                  <a:pt x="121709" y="224582"/>
                  <a:pt x="114193" y="228600"/>
                  <a:pt x="106156" y="2286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900">
              <a:solidFill>
                <a:schemeClr val="bg1"/>
              </a:solidFill>
              <a:cs typeface="+mn-ea"/>
              <a:sym typeface="+mn-lt"/>
            </a:endParaRPr>
          </a:p>
        </p:txBody>
      </p:sp>
      <p:sp>
        <p:nvSpPr>
          <p:cNvPr id="229" name="Oval 228"/>
          <p:cNvSpPr/>
          <p:nvPr/>
        </p:nvSpPr>
        <p:spPr>
          <a:xfrm>
            <a:off x="7322024" y="4347399"/>
            <a:ext cx="122830" cy="122830"/>
          </a:xfrm>
          <a:prstGeom prst="ellipse">
            <a:avLst/>
          </a:prstGeom>
          <a:solidFill>
            <a:schemeClr val="bg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900">
              <a:solidFill>
                <a:schemeClr val="bg1"/>
              </a:solidFill>
              <a:cs typeface="+mn-ea"/>
              <a:sym typeface="+mn-lt"/>
            </a:endParaRPr>
          </a:p>
        </p:txBody>
      </p:sp>
      <p:sp>
        <p:nvSpPr>
          <p:cNvPr id="230" name="Rectangle 229"/>
          <p:cNvSpPr/>
          <p:nvPr/>
        </p:nvSpPr>
        <p:spPr>
          <a:xfrm>
            <a:off x="7820195" y="5024367"/>
            <a:ext cx="3227668" cy="822982"/>
          </a:xfrm>
          <a:prstGeom prst="rect">
            <a:avLst/>
          </a:prstGeom>
        </p:spPr>
        <p:txBody>
          <a:bodyPr wrap="square">
            <a:spAutoFit/>
          </a:bodyPr>
          <a:lstStyle/>
          <a:p>
            <a:pPr>
              <a:lnSpc>
                <a:spcPct val="150000"/>
              </a:lnSpc>
            </a:pPr>
            <a:r>
              <a:rPr lang="tr-TR" sz="1100">
                <a:solidFill>
                  <a:schemeClr val="bg1"/>
                </a:solidFill>
                <a:cs typeface="+mn-ea"/>
                <a:sym typeface="+mn-lt"/>
              </a:rPr>
              <a:t>Lorem ipsum dolor sit amet, consectetur adipiscing elit. Integer elementum scelerisque commodo. </a:t>
            </a:r>
            <a:endParaRPr lang="tr-TR" sz="1100">
              <a:solidFill>
                <a:schemeClr val="bg1"/>
              </a:solidFill>
              <a:cs typeface="+mn-ea"/>
              <a:sym typeface="+mn-lt"/>
            </a:endParaRPr>
          </a:p>
        </p:txBody>
      </p:sp>
      <p:sp>
        <p:nvSpPr>
          <p:cNvPr id="231" name="Rectangle 230"/>
          <p:cNvSpPr/>
          <p:nvPr/>
        </p:nvSpPr>
        <p:spPr>
          <a:xfrm>
            <a:off x="7820195" y="4762757"/>
            <a:ext cx="3099014" cy="369332"/>
          </a:xfrm>
          <a:prstGeom prst="rect">
            <a:avLst/>
          </a:prstGeom>
        </p:spPr>
        <p:txBody>
          <a:bodyPr wrap="square">
            <a:spAutoFit/>
          </a:bodyPr>
          <a:lstStyle/>
          <a:p>
            <a:r>
              <a:rPr lang="zh-CN" altLang="en-US" dirty="0">
                <a:solidFill>
                  <a:schemeClr val="bg1"/>
                </a:solidFill>
                <a:cs typeface="+mn-ea"/>
                <a:sym typeface="+mn-lt"/>
              </a:rPr>
              <a:t>输入您的小标题</a:t>
            </a:r>
            <a:endParaRPr lang="zh-CN" altLang="en-US" dirty="0">
              <a:solidFill>
                <a:schemeClr val="bg1"/>
              </a:solidFill>
              <a:cs typeface="+mn-ea"/>
              <a:sym typeface="+mn-lt"/>
            </a:endParaRPr>
          </a:p>
        </p:txBody>
      </p:sp>
      <p:sp>
        <p:nvSpPr>
          <p:cNvPr id="16" name="Rectangle 219"/>
          <p:cNvSpPr/>
          <p:nvPr/>
        </p:nvSpPr>
        <p:spPr>
          <a:xfrm>
            <a:off x="1272791" y="4485918"/>
            <a:ext cx="4989584" cy="1076898"/>
          </a:xfrm>
          <a:prstGeom prst="rect">
            <a:avLst/>
          </a:prstGeom>
        </p:spPr>
        <p:txBody>
          <a:bodyPr wrap="square">
            <a:spAutoFit/>
          </a:bodyPr>
          <a:lstStyle/>
          <a:p>
            <a:pPr>
              <a:lnSpc>
                <a:spcPct val="150000"/>
              </a:lnSpc>
            </a:pPr>
            <a:r>
              <a:rPr lang="tr-TR" sz="1100" dirty="0">
                <a:solidFill>
                  <a:schemeClr val="bg1"/>
                </a:solidFill>
                <a:cs typeface="+mn-ea"/>
                <a:sym typeface="+mn-lt"/>
              </a:rPr>
              <a:t>Lorem ipsum dolor sit amet, consectetur adipiscing elit. Integer elementum scelerisque commodo. Etiam a luctus ipsum. Phasellus id congue tortor. Quisque tellus magna, pretium eleifend lacus quis, convallis elementum massa. Duis vel vestibulum magna.</a:t>
            </a:r>
            <a:endParaRPr lang="tr-TR" sz="1100" dirty="0">
              <a:solidFill>
                <a:schemeClr val="bg1"/>
              </a:solidFill>
              <a:cs typeface="+mn-ea"/>
              <a:sym typeface="+mn-lt"/>
            </a:endParaRPr>
          </a:p>
        </p:txBody>
      </p:sp>
      <p:sp>
        <p:nvSpPr>
          <p:cNvPr id="17" name="Rectangle 220"/>
          <p:cNvSpPr/>
          <p:nvPr/>
        </p:nvSpPr>
        <p:spPr>
          <a:xfrm>
            <a:off x="1272791" y="4116586"/>
            <a:ext cx="3099014" cy="369332"/>
          </a:xfrm>
          <a:prstGeom prst="rect">
            <a:avLst/>
          </a:prstGeom>
        </p:spPr>
        <p:txBody>
          <a:bodyPr wrap="square">
            <a:spAutoFit/>
          </a:bodyPr>
          <a:lstStyle/>
          <a:p>
            <a:r>
              <a:rPr lang="zh-CN" altLang="en-US" dirty="0">
                <a:solidFill>
                  <a:schemeClr val="bg1"/>
                </a:solidFill>
                <a:cs typeface="+mn-ea"/>
                <a:sym typeface="+mn-lt"/>
              </a:rPr>
              <a:t>输入您的小标题</a:t>
            </a:r>
            <a:endParaRPr lang="zh-CN" altLang="en-US" dirty="0">
              <a:solidFill>
                <a:schemeClr val="bg1"/>
              </a:solidFill>
              <a:cs typeface="+mn-ea"/>
              <a:sym typeface="+mn-lt"/>
            </a:endParaRPr>
          </a:p>
        </p:txBody>
      </p:sp>
      <p:cxnSp>
        <p:nvCxnSpPr>
          <p:cNvPr id="18" name="Straight Connector 221"/>
          <p:cNvCxnSpPr/>
          <p:nvPr/>
        </p:nvCxnSpPr>
        <p:spPr>
          <a:xfrm>
            <a:off x="1053506" y="4243428"/>
            <a:ext cx="0" cy="53437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4281635" y="484494"/>
            <a:ext cx="3538855" cy="727588"/>
            <a:chOff x="4281635" y="449964"/>
            <a:chExt cx="3538855" cy="727588"/>
          </a:xfrm>
        </p:grpSpPr>
        <p:sp>
          <p:nvSpPr>
            <p:cNvPr id="19"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20" name="TextBox 6"/>
            <p:cNvSpPr txBox="1"/>
            <p:nvPr/>
          </p:nvSpPr>
          <p:spPr>
            <a:xfrm>
              <a:off x="4281635" y="449964"/>
              <a:ext cx="3538855"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155564" y="3093701"/>
            <a:ext cx="4218322" cy="1395254"/>
          </a:xfrm>
          <a:prstGeom prst="rect">
            <a:avLst/>
          </a:prstGeom>
          <a:noFill/>
        </p:spPr>
        <p:txBody>
          <a:bodyPr wrap="square" rtlCol="0">
            <a:spAutoFit/>
          </a:bodyPr>
          <a:lstStyle/>
          <a:p>
            <a:pPr algn="r" fontAlgn="base">
              <a:lnSpc>
                <a:spcPct val="200000"/>
              </a:lnSpc>
            </a:pPr>
            <a:r>
              <a:rPr lang="en-US" sz="1100" dirty="0" err="1">
                <a:solidFill>
                  <a:schemeClr val="bg1"/>
                </a:solidFill>
                <a:cs typeface="+mn-ea"/>
                <a:sym typeface="+mn-lt"/>
              </a:rPr>
              <a:t>Nulla</a:t>
            </a:r>
            <a:r>
              <a:rPr lang="en-US" sz="1100" dirty="0">
                <a:solidFill>
                  <a:schemeClr val="bg1"/>
                </a:solidFill>
                <a:cs typeface="+mn-ea"/>
                <a:sym typeface="+mn-lt"/>
              </a:rPr>
              <a:t> </a:t>
            </a:r>
            <a:r>
              <a:rPr lang="en-US" sz="1100" dirty="0" err="1">
                <a:solidFill>
                  <a:schemeClr val="bg1"/>
                </a:solidFill>
                <a:cs typeface="+mn-ea"/>
                <a:sym typeface="+mn-lt"/>
              </a:rPr>
              <a:t>consequat</a:t>
            </a:r>
            <a:r>
              <a:rPr lang="en-US" sz="1100" dirty="0">
                <a:solidFill>
                  <a:schemeClr val="bg1"/>
                </a:solidFill>
                <a:cs typeface="+mn-ea"/>
                <a:sym typeface="+mn-lt"/>
              </a:rPr>
              <a:t> </a:t>
            </a:r>
            <a:r>
              <a:rPr lang="en-US" sz="1100" dirty="0" err="1">
                <a:solidFill>
                  <a:schemeClr val="bg1"/>
                </a:solidFill>
                <a:cs typeface="+mn-ea"/>
                <a:sym typeface="+mn-lt"/>
              </a:rPr>
              <a:t>massa</a:t>
            </a:r>
            <a:r>
              <a:rPr lang="en-US" sz="1100" dirty="0">
                <a:solidFill>
                  <a:schemeClr val="bg1"/>
                </a:solidFill>
                <a:cs typeface="+mn-ea"/>
                <a:sym typeface="+mn-lt"/>
              </a:rPr>
              <a:t> </a:t>
            </a:r>
            <a:r>
              <a:rPr lang="en-US" sz="1100" dirty="0" err="1">
                <a:solidFill>
                  <a:schemeClr val="bg1"/>
                </a:solidFill>
                <a:cs typeface="+mn-ea"/>
                <a:sym typeface="+mn-lt"/>
              </a:rPr>
              <a:t>quis</a:t>
            </a:r>
            <a:r>
              <a:rPr lang="en-US" sz="1100" dirty="0">
                <a:solidFill>
                  <a:schemeClr val="bg1"/>
                </a:solidFill>
                <a:cs typeface="+mn-ea"/>
                <a:sym typeface="+mn-lt"/>
              </a:rPr>
              <a:t> </a:t>
            </a:r>
            <a:r>
              <a:rPr lang="en-US" sz="1100" dirty="0" err="1">
                <a:solidFill>
                  <a:schemeClr val="bg1"/>
                </a:solidFill>
                <a:cs typeface="+mn-ea"/>
                <a:sym typeface="+mn-lt"/>
              </a:rPr>
              <a:t>enim</a:t>
            </a:r>
            <a:r>
              <a:rPr lang="en-US" sz="1100" dirty="0">
                <a:solidFill>
                  <a:schemeClr val="bg1"/>
                </a:solidFill>
                <a:cs typeface="+mn-ea"/>
                <a:sym typeface="+mn-lt"/>
              </a:rPr>
              <a:t>. </a:t>
            </a:r>
            <a:r>
              <a:rPr lang="en-US" sz="1100" dirty="0" err="1">
                <a:solidFill>
                  <a:schemeClr val="bg1"/>
                </a:solidFill>
                <a:cs typeface="+mn-ea"/>
                <a:sym typeface="+mn-lt"/>
              </a:rPr>
              <a:t>Donec</a:t>
            </a:r>
            <a:r>
              <a:rPr lang="en-US" sz="1100" dirty="0">
                <a:solidFill>
                  <a:schemeClr val="bg1"/>
                </a:solidFill>
                <a:cs typeface="+mn-ea"/>
                <a:sym typeface="+mn-lt"/>
              </a:rPr>
              <a:t> </a:t>
            </a:r>
            <a:r>
              <a:rPr lang="en-US" sz="1100" dirty="0" err="1">
                <a:solidFill>
                  <a:schemeClr val="bg1"/>
                </a:solidFill>
                <a:cs typeface="+mn-ea"/>
                <a:sym typeface="+mn-lt"/>
              </a:rPr>
              <a:t>pede</a:t>
            </a:r>
            <a:r>
              <a:rPr lang="en-US" sz="1100" dirty="0">
                <a:solidFill>
                  <a:schemeClr val="bg1"/>
                </a:solidFill>
                <a:cs typeface="+mn-ea"/>
                <a:sym typeface="+mn-lt"/>
              </a:rPr>
              <a:t>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fringilla</a:t>
            </a:r>
            <a:r>
              <a:rPr lang="en-US" sz="1100" dirty="0">
                <a:solidFill>
                  <a:schemeClr val="bg1"/>
                </a:solidFill>
                <a:cs typeface="+mn-ea"/>
                <a:sym typeface="+mn-lt"/>
              </a:rPr>
              <a:t> </a:t>
            </a:r>
            <a:r>
              <a:rPr lang="en-US" sz="1100" dirty="0" err="1">
                <a:solidFill>
                  <a:schemeClr val="bg1"/>
                </a:solidFill>
                <a:cs typeface="+mn-ea"/>
                <a:sym typeface="+mn-lt"/>
              </a:rPr>
              <a:t>vel</a:t>
            </a:r>
            <a:r>
              <a:rPr lang="en-US" sz="1100" dirty="0">
                <a:solidFill>
                  <a:schemeClr val="bg1"/>
                </a:solidFill>
                <a:cs typeface="+mn-ea"/>
                <a:sym typeface="+mn-lt"/>
              </a:rPr>
              <a:t>, </a:t>
            </a:r>
            <a:r>
              <a:rPr lang="en-US" sz="1100" dirty="0" err="1">
                <a:solidFill>
                  <a:schemeClr val="bg1"/>
                </a:solidFill>
                <a:cs typeface="+mn-ea"/>
                <a:sym typeface="+mn-lt"/>
              </a:rPr>
              <a:t>aliquet</a:t>
            </a:r>
            <a:r>
              <a:rPr lang="en-US" sz="1100" dirty="0">
                <a:solidFill>
                  <a:schemeClr val="bg1"/>
                </a:solidFill>
                <a:cs typeface="+mn-ea"/>
                <a:sym typeface="+mn-lt"/>
              </a:rPr>
              <a:t> </a:t>
            </a:r>
            <a:r>
              <a:rPr lang="en-US" sz="1100" dirty="0" err="1">
                <a:solidFill>
                  <a:schemeClr val="bg1"/>
                </a:solidFill>
                <a:cs typeface="+mn-ea"/>
                <a:sym typeface="+mn-lt"/>
              </a:rPr>
              <a:t>nec</a:t>
            </a:r>
            <a:r>
              <a:rPr lang="en-US" sz="1100" dirty="0">
                <a:solidFill>
                  <a:schemeClr val="bg1"/>
                </a:solidFill>
                <a:cs typeface="+mn-ea"/>
                <a:sym typeface="+mn-lt"/>
              </a:rPr>
              <a:t>, </a:t>
            </a:r>
            <a:r>
              <a:rPr lang="en-US" sz="1100" dirty="0" err="1">
                <a:solidFill>
                  <a:schemeClr val="bg1"/>
                </a:solidFill>
                <a:cs typeface="+mn-ea"/>
                <a:sym typeface="+mn-lt"/>
              </a:rPr>
              <a:t>vulputate</a:t>
            </a:r>
            <a:r>
              <a:rPr lang="en-US" sz="1100" dirty="0">
                <a:solidFill>
                  <a:schemeClr val="bg1"/>
                </a:solidFill>
                <a:cs typeface="+mn-ea"/>
                <a:sym typeface="+mn-lt"/>
              </a:rPr>
              <a:t> </a:t>
            </a:r>
            <a:r>
              <a:rPr lang="en-US" sz="1100" dirty="0" err="1">
                <a:solidFill>
                  <a:schemeClr val="bg1"/>
                </a:solidFill>
                <a:cs typeface="+mn-ea"/>
                <a:sym typeface="+mn-lt"/>
              </a:rPr>
              <a:t>eget</a:t>
            </a:r>
            <a:r>
              <a:rPr lang="en-US" sz="1100" dirty="0">
                <a:solidFill>
                  <a:schemeClr val="bg1"/>
                </a:solidFill>
                <a:cs typeface="+mn-ea"/>
                <a:sym typeface="+mn-lt"/>
              </a:rPr>
              <a:t>, </a:t>
            </a:r>
            <a:r>
              <a:rPr lang="en-US" sz="1100" dirty="0" err="1">
                <a:solidFill>
                  <a:schemeClr val="bg1"/>
                </a:solidFill>
                <a:cs typeface="+mn-ea"/>
                <a:sym typeface="+mn-lt"/>
              </a:rPr>
              <a:t>arcu</a:t>
            </a:r>
            <a:r>
              <a:rPr lang="en-US" sz="1100" dirty="0">
                <a:solidFill>
                  <a:schemeClr val="bg1"/>
                </a:solidFill>
                <a:cs typeface="+mn-ea"/>
                <a:sym typeface="+mn-lt"/>
              </a:rPr>
              <a:t>. In </a:t>
            </a:r>
            <a:r>
              <a:rPr lang="en-US" sz="1100" dirty="0" err="1">
                <a:solidFill>
                  <a:schemeClr val="bg1"/>
                </a:solidFill>
                <a:cs typeface="+mn-ea"/>
                <a:sym typeface="+mn-lt"/>
              </a:rPr>
              <a:t>enim</a:t>
            </a:r>
            <a:r>
              <a:rPr lang="en-US" sz="1100" dirty="0">
                <a:solidFill>
                  <a:schemeClr val="bg1"/>
                </a:solidFill>
                <a:cs typeface="+mn-ea"/>
                <a:sym typeface="+mn-lt"/>
              </a:rPr>
              <a:t>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rhoncus</a:t>
            </a:r>
            <a:r>
              <a:rPr lang="en-US" sz="1100" dirty="0">
                <a:solidFill>
                  <a:schemeClr val="bg1"/>
                </a:solidFill>
                <a:cs typeface="+mn-ea"/>
                <a:sym typeface="+mn-lt"/>
              </a:rPr>
              <a:t> </a:t>
            </a:r>
            <a:r>
              <a:rPr lang="en-US" sz="1100" dirty="0" err="1">
                <a:solidFill>
                  <a:schemeClr val="bg1"/>
                </a:solidFill>
                <a:cs typeface="+mn-ea"/>
                <a:sym typeface="+mn-lt"/>
              </a:rPr>
              <a:t>ut</a:t>
            </a:r>
            <a:r>
              <a:rPr lang="en-US" sz="1100" dirty="0">
                <a:solidFill>
                  <a:schemeClr val="bg1"/>
                </a:solidFill>
                <a:cs typeface="+mn-ea"/>
                <a:sym typeface="+mn-lt"/>
              </a:rPr>
              <a:t>, </a:t>
            </a:r>
            <a:r>
              <a:rPr lang="en-US" sz="1100" dirty="0" err="1">
                <a:solidFill>
                  <a:schemeClr val="bg1"/>
                </a:solidFill>
                <a:cs typeface="+mn-ea"/>
                <a:sym typeface="+mn-lt"/>
              </a:rPr>
              <a:t>imperdiet</a:t>
            </a:r>
            <a:r>
              <a:rPr lang="en-US" sz="1100" dirty="0">
                <a:solidFill>
                  <a:schemeClr val="bg1"/>
                </a:solidFill>
                <a:cs typeface="+mn-ea"/>
                <a:sym typeface="+mn-lt"/>
              </a:rPr>
              <a:t> a, </a:t>
            </a:r>
            <a:r>
              <a:rPr lang="en-US" sz="1100" dirty="0" err="1">
                <a:solidFill>
                  <a:schemeClr val="bg1"/>
                </a:solidFill>
                <a:cs typeface="+mn-ea"/>
                <a:sym typeface="+mn-lt"/>
              </a:rPr>
              <a:t>venenatis</a:t>
            </a:r>
            <a:r>
              <a:rPr lang="en-US" sz="1100" dirty="0">
                <a:solidFill>
                  <a:schemeClr val="bg1"/>
                </a:solidFill>
                <a:cs typeface="+mn-ea"/>
                <a:sym typeface="+mn-lt"/>
              </a:rPr>
              <a:t> vitae, </a:t>
            </a:r>
            <a:r>
              <a:rPr lang="en-US" sz="1100" dirty="0" err="1">
                <a:solidFill>
                  <a:schemeClr val="bg1"/>
                </a:solidFill>
                <a:cs typeface="+mn-ea"/>
                <a:sym typeface="+mn-lt"/>
              </a:rPr>
              <a:t>justo</a:t>
            </a:r>
            <a:r>
              <a:rPr lang="en-US" sz="1100" dirty="0">
                <a:solidFill>
                  <a:schemeClr val="bg1"/>
                </a:solidFill>
                <a:cs typeface="+mn-ea"/>
                <a:sym typeface="+mn-lt"/>
              </a:rPr>
              <a:t>. </a:t>
            </a:r>
            <a:r>
              <a:rPr lang="en-US" sz="1100" dirty="0" err="1">
                <a:solidFill>
                  <a:schemeClr val="bg1"/>
                </a:solidFill>
                <a:cs typeface="+mn-ea"/>
                <a:sym typeface="+mn-lt"/>
              </a:rPr>
              <a:t>Nullam</a:t>
            </a:r>
            <a:r>
              <a:rPr lang="en-US" sz="1100" dirty="0">
                <a:solidFill>
                  <a:schemeClr val="bg1"/>
                </a:solidFill>
                <a:cs typeface="+mn-ea"/>
                <a:sym typeface="+mn-lt"/>
              </a:rPr>
              <a:t> dictum </a:t>
            </a:r>
            <a:r>
              <a:rPr lang="en-US" sz="1100" dirty="0" err="1">
                <a:solidFill>
                  <a:schemeClr val="bg1"/>
                </a:solidFill>
                <a:cs typeface="+mn-ea"/>
                <a:sym typeface="+mn-lt"/>
              </a:rPr>
              <a:t>felis</a:t>
            </a:r>
            <a:r>
              <a:rPr lang="en-US" sz="1100" dirty="0">
                <a:solidFill>
                  <a:schemeClr val="bg1"/>
                </a:solidFill>
                <a:cs typeface="+mn-ea"/>
                <a:sym typeface="+mn-lt"/>
              </a:rPr>
              <a:t> </a:t>
            </a:r>
            <a:r>
              <a:rPr lang="en-US" sz="1100" dirty="0" err="1">
                <a:solidFill>
                  <a:schemeClr val="bg1"/>
                </a:solidFill>
                <a:cs typeface="+mn-ea"/>
                <a:sym typeface="+mn-lt"/>
              </a:rPr>
              <a:t>eu</a:t>
            </a:r>
            <a:r>
              <a:rPr lang="en-US" sz="1100" dirty="0">
                <a:solidFill>
                  <a:schemeClr val="bg1"/>
                </a:solidFill>
                <a:cs typeface="+mn-ea"/>
                <a:sym typeface="+mn-lt"/>
              </a:rPr>
              <a:t> </a:t>
            </a:r>
            <a:r>
              <a:rPr lang="en-US" sz="1100" dirty="0" err="1">
                <a:solidFill>
                  <a:schemeClr val="bg1"/>
                </a:solidFill>
                <a:cs typeface="+mn-ea"/>
                <a:sym typeface="+mn-lt"/>
              </a:rPr>
              <a:t>pede</a:t>
            </a:r>
            <a:r>
              <a:rPr lang="en-US" sz="1100" dirty="0">
                <a:solidFill>
                  <a:schemeClr val="bg1"/>
                </a:solidFill>
                <a:cs typeface="+mn-ea"/>
                <a:sym typeface="+mn-lt"/>
              </a:rPr>
              <a:t> </a:t>
            </a:r>
            <a:r>
              <a:rPr lang="en-US" sz="1100" dirty="0" err="1">
                <a:solidFill>
                  <a:schemeClr val="bg1"/>
                </a:solidFill>
                <a:cs typeface="+mn-ea"/>
                <a:sym typeface="+mn-lt"/>
              </a:rPr>
              <a:t>mollis</a:t>
            </a:r>
            <a:r>
              <a:rPr lang="en-US" sz="1100" dirty="0">
                <a:solidFill>
                  <a:schemeClr val="bg1"/>
                </a:solidFill>
                <a:cs typeface="+mn-ea"/>
                <a:sym typeface="+mn-lt"/>
              </a:rPr>
              <a:t> </a:t>
            </a:r>
            <a:r>
              <a:rPr lang="en-US" sz="1100" dirty="0" err="1">
                <a:solidFill>
                  <a:schemeClr val="bg1"/>
                </a:solidFill>
                <a:cs typeface="+mn-ea"/>
                <a:sym typeface="+mn-lt"/>
              </a:rPr>
              <a:t>pretium</a:t>
            </a:r>
            <a:r>
              <a:rPr lang="en-US" sz="1100" dirty="0">
                <a:solidFill>
                  <a:schemeClr val="bg1"/>
                </a:solidFill>
                <a:cs typeface="+mn-ea"/>
                <a:sym typeface="+mn-lt"/>
              </a:rPr>
              <a:t>. Integer </a:t>
            </a:r>
            <a:r>
              <a:rPr lang="en-US" sz="1100" dirty="0" err="1">
                <a:solidFill>
                  <a:schemeClr val="bg1"/>
                </a:solidFill>
                <a:cs typeface="+mn-ea"/>
                <a:sym typeface="+mn-lt"/>
              </a:rPr>
              <a:t>tincidunt</a:t>
            </a:r>
            <a:r>
              <a:rPr lang="en-US" sz="1100" dirty="0">
                <a:solidFill>
                  <a:schemeClr val="bg1"/>
                </a:solidFill>
                <a:cs typeface="+mn-ea"/>
                <a:sym typeface="+mn-lt"/>
              </a:rPr>
              <a:t>.</a:t>
            </a:r>
            <a:endParaRPr lang="en-US" sz="1100" dirty="0">
              <a:solidFill>
                <a:schemeClr val="bg1"/>
              </a:solidFill>
              <a:cs typeface="+mn-ea"/>
              <a:sym typeface="+mn-lt"/>
            </a:endParaRPr>
          </a:p>
        </p:txBody>
      </p:sp>
      <p:cxnSp>
        <p:nvCxnSpPr>
          <p:cNvPr id="7" name="Straight Connector 6"/>
          <p:cNvCxnSpPr/>
          <p:nvPr/>
        </p:nvCxnSpPr>
        <p:spPr>
          <a:xfrm>
            <a:off x="6096000" y="3328516"/>
            <a:ext cx="0" cy="425893"/>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3573392" y="2687917"/>
            <a:ext cx="1800494" cy="369332"/>
          </a:xfrm>
          <a:prstGeom prst="rect">
            <a:avLst/>
          </a:prstGeom>
          <a:noFill/>
        </p:spPr>
        <p:txBody>
          <a:bodyPr wrap="none" rtlCol="0">
            <a:spAutoFit/>
          </a:bodyPr>
          <a:lstStyle/>
          <a:p>
            <a:pPr algn="r"/>
            <a:r>
              <a:rPr lang="zh-CN" altLang="en-US" dirty="0">
                <a:solidFill>
                  <a:schemeClr val="bg1"/>
                </a:solidFill>
                <a:cs typeface="+mn-ea"/>
                <a:sym typeface="+mn-lt"/>
              </a:rPr>
              <a:t>输入您的小标题</a:t>
            </a:r>
            <a:endParaRPr lang="zh-CN" altLang="en-US" dirty="0">
              <a:solidFill>
                <a:schemeClr val="bg1"/>
              </a:solidFill>
              <a:cs typeface="+mn-ea"/>
              <a:sym typeface="+mn-lt"/>
            </a:endParaRPr>
          </a:p>
        </p:txBody>
      </p:sp>
      <p:grpSp>
        <p:nvGrpSpPr>
          <p:cNvPr id="9" name="组合 8"/>
          <p:cNvGrpSpPr/>
          <p:nvPr/>
        </p:nvGrpSpPr>
        <p:grpSpPr>
          <a:xfrm>
            <a:off x="4272745" y="484494"/>
            <a:ext cx="3592830" cy="727588"/>
            <a:chOff x="4272745" y="449964"/>
            <a:chExt cx="3592830" cy="727588"/>
          </a:xfrm>
        </p:grpSpPr>
        <p:sp>
          <p:nvSpPr>
            <p:cNvPr id="10"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11" name="TextBox 6"/>
            <p:cNvSpPr txBox="1"/>
            <p:nvPr/>
          </p:nvSpPr>
          <p:spPr>
            <a:xfrm>
              <a:off x="4272745" y="449964"/>
              <a:ext cx="3592830"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pic>
        <p:nvPicPr>
          <p:cNvPr id="12" name="图片 11" descr="图片包含 动物&#10;&#10;描述已自动生成"/>
          <p:cNvPicPr>
            <a:picLocks noChangeAspect="1"/>
          </p:cNvPicPr>
          <p:nvPr/>
        </p:nvPicPr>
        <p:blipFill rotWithShape="1">
          <a:blip r:embed="rId1">
            <a:extLst>
              <a:ext uri="{28A0092B-C50C-407E-A947-70E740481C1C}">
                <a14:useLocalDpi xmlns:a14="http://schemas.microsoft.com/office/drawing/2010/main" val="0"/>
              </a:ext>
            </a:extLst>
          </a:blip>
          <a:srcRect l="50444" t="27307" r="4919" b="37416"/>
          <a:stretch>
            <a:fillRect/>
          </a:stretch>
        </p:blipFill>
        <p:spPr>
          <a:xfrm flipH="1">
            <a:off x="6536533" y="2687917"/>
            <a:ext cx="5442156" cy="2418737"/>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881092" y="2283561"/>
            <a:ext cx="10127103" cy="1662635"/>
          </a:xfrm>
          <a:prstGeom prst="rect">
            <a:avLst/>
          </a:prstGeom>
          <a:noFill/>
        </p:spPr>
        <p:txBody>
          <a:bodyPr wrap="square" rtlCol="0">
            <a:spAutoFit/>
          </a:bodyPr>
          <a:lstStyle/>
          <a:p>
            <a:pPr algn="just">
              <a:lnSpc>
                <a:spcPct val="150000"/>
              </a:lnSpc>
              <a:spcAft>
                <a:spcPts val="600"/>
              </a:spcAft>
            </a:pPr>
            <a:r>
              <a:rPr lang="en-US" sz="1100" dirty="0">
                <a:solidFill>
                  <a:schemeClr val="bg1"/>
                </a:solidFill>
                <a:cs typeface="+mn-ea"/>
                <a:sym typeface="+mn-lt"/>
              </a:rPr>
              <a:t>Lorem ipsum dolor sit </a:t>
            </a:r>
            <a:r>
              <a:rPr lang="en-US" sz="1100" dirty="0" err="1">
                <a:solidFill>
                  <a:schemeClr val="bg1"/>
                </a:solidFill>
                <a:cs typeface="+mn-ea"/>
                <a:sym typeface="+mn-lt"/>
              </a:rPr>
              <a:t>amet</a:t>
            </a:r>
            <a:r>
              <a:rPr lang="en-US" sz="1100" dirty="0">
                <a:solidFill>
                  <a:schemeClr val="bg1"/>
                </a:solidFill>
                <a:cs typeface="+mn-ea"/>
                <a:sym typeface="+mn-lt"/>
              </a:rPr>
              <a:t> integer </a:t>
            </a:r>
            <a:r>
              <a:rPr lang="en-US" sz="1100" dirty="0" err="1">
                <a:solidFill>
                  <a:schemeClr val="bg1"/>
                </a:solidFill>
                <a:cs typeface="+mn-ea"/>
                <a:sym typeface="+mn-lt"/>
              </a:rPr>
              <a:t>alip</a:t>
            </a:r>
            <a:r>
              <a:rPr lang="en-US" sz="1100" dirty="0">
                <a:solidFill>
                  <a:schemeClr val="bg1"/>
                </a:solidFill>
                <a:cs typeface="+mn-ea"/>
                <a:sym typeface="+mn-lt"/>
              </a:rPr>
              <a:t> </a:t>
            </a:r>
            <a:r>
              <a:rPr lang="en-US" sz="1100" dirty="0" err="1">
                <a:solidFill>
                  <a:schemeClr val="bg1"/>
                </a:solidFill>
                <a:cs typeface="+mn-ea"/>
                <a:sym typeface="+mn-lt"/>
              </a:rPr>
              <a:t>bolean</a:t>
            </a:r>
            <a:r>
              <a:rPr lang="en-US" sz="1100" dirty="0">
                <a:solidFill>
                  <a:schemeClr val="bg1"/>
                </a:solidFill>
                <a:cs typeface="+mn-ea"/>
                <a:sym typeface="+mn-lt"/>
              </a:rPr>
              <a:t> </a:t>
            </a:r>
            <a:r>
              <a:rPr lang="en-US" sz="1100" dirty="0" err="1">
                <a:solidFill>
                  <a:schemeClr val="bg1"/>
                </a:solidFill>
                <a:cs typeface="+mn-ea"/>
                <a:sym typeface="+mn-lt"/>
              </a:rPr>
              <a:t>estapea</a:t>
            </a:r>
            <a:r>
              <a:rPr lang="en-US" sz="1100" dirty="0">
                <a:solidFill>
                  <a:schemeClr val="bg1"/>
                </a:solidFill>
                <a:cs typeface="+mn-ea"/>
                <a:sym typeface="+mn-lt"/>
              </a:rPr>
              <a:t> </a:t>
            </a:r>
            <a:r>
              <a:rPr lang="en-US" sz="1100" dirty="0" err="1">
                <a:solidFill>
                  <a:schemeClr val="bg1"/>
                </a:solidFill>
                <a:cs typeface="+mn-ea"/>
                <a:sym typeface="+mn-lt"/>
              </a:rPr>
              <a:t>ruhama</a:t>
            </a:r>
            <a:r>
              <a:rPr lang="en-US" sz="1100" dirty="0">
                <a:solidFill>
                  <a:schemeClr val="bg1"/>
                </a:solidFill>
                <a:cs typeface="+mn-ea"/>
                <a:sym typeface="+mn-lt"/>
              </a:rPr>
              <a:t> </a:t>
            </a:r>
            <a:r>
              <a:rPr lang="en-US" sz="1100" dirty="0" err="1">
                <a:solidFill>
                  <a:schemeClr val="bg1"/>
                </a:solidFill>
                <a:cs typeface="+mn-ea"/>
                <a:sym typeface="+mn-lt"/>
              </a:rPr>
              <a:t>beyn</a:t>
            </a:r>
            <a:r>
              <a:rPr lang="en-US" sz="1100" dirty="0">
                <a:solidFill>
                  <a:schemeClr val="bg1"/>
                </a:solidFill>
                <a:cs typeface="+mn-ea"/>
                <a:sym typeface="+mn-lt"/>
              </a:rPr>
              <a:t> </a:t>
            </a:r>
            <a:r>
              <a:rPr lang="en-US" sz="1100" dirty="0" err="1">
                <a:solidFill>
                  <a:schemeClr val="bg1"/>
                </a:solidFill>
                <a:cs typeface="+mn-ea"/>
                <a:sym typeface="+mn-lt"/>
              </a:rPr>
              <a:t>sirra</a:t>
            </a:r>
            <a:r>
              <a:rPr lang="en-US" sz="1100" dirty="0">
                <a:solidFill>
                  <a:schemeClr val="bg1"/>
                </a:solidFill>
                <a:cs typeface="+mn-ea"/>
                <a:sym typeface="+mn-lt"/>
              </a:rPr>
              <a:t> less pick and jump debug blue bird or blue bug dura ma aw </a:t>
            </a:r>
            <a:r>
              <a:rPr lang="en-US" sz="1100" dirty="0" err="1">
                <a:solidFill>
                  <a:schemeClr val="bg1"/>
                </a:solidFill>
                <a:cs typeface="+mn-ea"/>
                <a:sym typeface="+mn-lt"/>
              </a:rPr>
              <a:t>dorumia</a:t>
            </a:r>
            <a:r>
              <a:rPr lang="en-US" sz="1100" dirty="0">
                <a:solidFill>
                  <a:schemeClr val="bg1"/>
                </a:solidFill>
                <a:cs typeface="+mn-ea"/>
                <a:sym typeface="+mn-lt"/>
              </a:rPr>
              <a:t> </a:t>
            </a:r>
            <a:r>
              <a:rPr lang="en-US" sz="1100" dirty="0" err="1">
                <a:solidFill>
                  <a:schemeClr val="bg1"/>
                </a:solidFill>
                <a:cs typeface="+mn-ea"/>
                <a:sym typeface="+mn-lt"/>
              </a:rPr>
              <a:t>escip</a:t>
            </a:r>
            <a:r>
              <a:rPr lang="en-US" sz="1100" dirty="0">
                <a:solidFill>
                  <a:schemeClr val="bg1"/>
                </a:solidFill>
                <a:cs typeface="+mn-ea"/>
                <a:sym typeface="+mn-lt"/>
              </a:rPr>
              <a:t> </a:t>
            </a:r>
            <a:r>
              <a:rPr lang="en-US" sz="1100" dirty="0" err="1">
                <a:solidFill>
                  <a:schemeClr val="bg1"/>
                </a:solidFill>
                <a:cs typeface="+mn-ea"/>
                <a:sym typeface="+mn-lt"/>
              </a:rPr>
              <a:t>volup</a:t>
            </a:r>
            <a:r>
              <a:rPr lang="en-US" sz="1100" dirty="0">
                <a:solidFill>
                  <a:schemeClr val="bg1"/>
                </a:solidFill>
                <a:cs typeface="+mn-ea"/>
                <a:sym typeface="+mn-lt"/>
              </a:rPr>
              <a:t> </a:t>
            </a:r>
            <a:r>
              <a:rPr lang="en-US" sz="1100" dirty="0" err="1">
                <a:solidFill>
                  <a:schemeClr val="bg1"/>
                </a:solidFill>
                <a:cs typeface="+mn-ea"/>
                <a:sym typeface="+mn-lt"/>
              </a:rPr>
              <a:t>dolupta</a:t>
            </a:r>
            <a:r>
              <a:rPr lang="en-US" sz="1100" dirty="0">
                <a:solidFill>
                  <a:schemeClr val="bg1"/>
                </a:solidFill>
                <a:cs typeface="+mn-ea"/>
                <a:sym typeface="+mn-lt"/>
              </a:rPr>
              <a:t> </a:t>
            </a:r>
            <a:r>
              <a:rPr lang="en-US" sz="1100" dirty="0" err="1">
                <a:solidFill>
                  <a:schemeClr val="bg1"/>
                </a:solidFill>
                <a:cs typeface="+mn-ea"/>
                <a:sym typeface="+mn-lt"/>
              </a:rPr>
              <a:t>volor</a:t>
            </a:r>
            <a:r>
              <a:rPr lang="en-US" sz="1100" dirty="0">
                <a:solidFill>
                  <a:schemeClr val="bg1"/>
                </a:solidFill>
                <a:cs typeface="+mn-ea"/>
                <a:sym typeface="+mn-lt"/>
              </a:rPr>
              <a:t> sit ascii dependent pendant. Understanding term in business is a very urgent matter not only for you but for all clients your are going to have otherwise they could be gone in no time lorem ipsum </a:t>
            </a:r>
            <a:r>
              <a:rPr lang="en-US" sz="1100" dirty="0" err="1">
                <a:solidFill>
                  <a:schemeClr val="bg1"/>
                </a:solidFill>
                <a:cs typeface="+mn-ea"/>
                <a:sym typeface="+mn-lt"/>
              </a:rPr>
              <a:t>valar</a:t>
            </a:r>
            <a:r>
              <a:rPr lang="en-US" sz="1100" dirty="0">
                <a:solidFill>
                  <a:schemeClr val="bg1"/>
                </a:solidFill>
                <a:cs typeface="+mn-ea"/>
                <a:sym typeface="+mn-lt"/>
              </a:rPr>
              <a:t> sip </a:t>
            </a:r>
            <a:r>
              <a:rPr lang="en-US" sz="1100" dirty="0" err="1">
                <a:solidFill>
                  <a:schemeClr val="bg1"/>
                </a:solidFill>
                <a:cs typeface="+mn-ea"/>
                <a:sym typeface="+mn-lt"/>
              </a:rPr>
              <a:t>fumigue</a:t>
            </a:r>
            <a:r>
              <a:rPr lang="en-US" sz="1100" dirty="0">
                <a:solidFill>
                  <a:schemeClr val="bg1"/>
                </a:solidFill>
                <a:cs typeface="+mn-ea"/>
                <a:sym typeface="+mn-lt"/>
              </a:rPr>
              <a:t> </a:t>
            </a:r>
            <a:r>
              <a:rPr lang="en-US" sz="1100" dirty="0" err="1">
                <a:solidFill>
                  <a:schemeClr val="bg1"/>
                </a:solidFill>
                <a:cs typeface="+mn-ea"/>
                <a:sym typeface="+mn-lt"/>
              </a:rPr>
              <a:t>aleh</a:t>
            </a:r>
            <a:r>
              <a:rPr lang="en-US" sz="1100" dirty="0">
                <a:solidFill>
                  <a:schemeClr val="bg1"/>
                </a:solidFill>
                <a:cs typeface="+mn-ea"/>
                <a:sym typeface="+mn-lt"/>
              </a:rPr>
              <a:t> </a:t>
            </a:r>
            <a:r>
              <a:rPr lang="en-US" sz="1100" dirty="0" err="1">
                <a:solidFill>
                  <a:schemeClr val="bg1"/>
                </a:solidFill>
                <a:cs typeface="+mn-ea"/>
                <a:sym typeface="+mn-lt"/>
              </a:rPr>
              <a:t>pue</a:t>
            </a:r>
            <a:r>
              <a:rPr lang="en-US" sz="1100" dirty="0">
                <a:solidFill>
                  <a:schemeClr val="bg1"/>
                </a:solidFill>
                <a:cs typeface="+mn-ea"/>
                <a:sym typeface="+mn-lt"/>
              </a:rPr>
              <a:t>.</a:t>
            </a:r>
            <a:endParaRPr lang="en-US" sz="1100" dirty="0">
              <a:solidFill>
                <a:schemeClr val="bg1"/>
              </a:solidFill>
              <a:cs typeface="+mn-ea"/>
              <a:sym typeface="+mn-lt"/>
            </a:endParaRPr>
          </a:p>
          <a:p>
            <a:pPr algn="just">
              <a:lnSpc>
                <a:spcPct val="150000"/>
              </a:lnSpc>
              <a:spcAft>
                <a:spcPts val="600"/>
              </a:spcAft>
            </a:pPr>
            <a:r>
              <a:rPr lang="en-US" sz="1100" dirty="0">
                <a:solidFill>
                  <a:schemeClr val="bg1"/>
                </a:solidFill>
                <a:cs typeface="+mn-ea"/>
                <a:sym typeface="+mn-lt"/>
              </a:rPr>
              <a:t>As what have become in our tradition to excel in every aspect of business marketing and </a:t>
            </a:r>
            <a:r>
              <a:rPr lang="en-US" sz="1100" dirty="0" err="1">
                <a:solidFill>
                  <a:schemeClr val="bg1"/>
                </a:solidFill>
                <a:cs typeface="+mn-ea"/>
                <a:sym typeface="+mn-lt"/>
              </a:rPr>
              <a:t>etc</a:t>
            </a:r>
            <a:r>
              <a:rPr lang="en-US" sz="1100" dirty="0">
                <a:solidFill>
                  <a:schemeClr val="bg1"/>
                </a:solidFill>
                <a:cs typeface="+mn-ea"/>
                <a:sym typeface="+mn-lt"/>
              </a:rPr>
              <a:t> we would like to have you participate in our business deal so that you can see the different you will have in your sale or revenue. Thus enjoy this short presentation to open your eyes and mind in marketing business make money better than yesterday you</a:t>
            </a:r>
            <a:endParaRPr lang="en-US" sz="1100" dirty="0">
              <a:solidFill>
                <a:schemeClr val="bg1"/>
              </a:solidFill>
              <a:cs typeface="+mn-ea"/>
              <a:sym typeface="+mn-lt"/>
            </a:endParaRPr>
          </a:p>
        </p:txBody>
      </p:sp>
      <p:sp>
        <p:nvSpPr>
          <p:cNvPr id="17" name="Oval 16"/>
          <p:cNvSpPr/>
          <p:nvPr/>
        </p:nvSpPr>
        <p:spPr>
          <a:xfrm>
            <a:off x="1082312" y="4523086"/>
            <a:ext cx="616272" cy="6156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cs typeface="+mn-ea"/>
              <a:sym typeface="+mn-lt"/>
            </a:endParaRPr>
          </a:p>
        </p:txBody>
      </p:sp>
      <p:sp>
        <p:nvSpPr>
          <p:cNvPr id="18" name="Shape 412"/>
          <p:cNvSpPr/>
          <p:nvPr/>
        </p:nvSpPr>
        <p:spPr>
          <a:xfrm>
            <a:off x="1247282" y="4667488"/>
            <a:ext cx="286333" cy="291488"/>
          </a:xfrm>
          <a:custGeom>
            <a:avLst/>
            <a:gdLst/>
            <a:ahLst/>
            <a:cxnLst>
              <a:cxn ang="0">
                <a:pos x="wd2" y="hd2"/>
              </a:cxn>
              <a:cxn ang="5400000">
                <a:pos x="wd2" y="hd2"/>
              </a:cxn>
              <a:cxn ang="10800000">
                <a:pos x="wd2" y="hd2"/>
              </a:cxn>
              <a:cxn ang="16200000">
                <a:pos x="wd2" y="hd2"/>
              </a:cxn>
            </a:cxnLst>
            <a:rect l="0" t="0" r="r" b="b"/>
            <a:pathLst>
              <a:path w="21540" h="21600" extrusionOk="0">
                <a:moveTo>
                  <a:pt x="4896" y="0"/>
                </a:moveTo>
                <a:cubicBezTo>
                  <a:pt x="4786" y="0"/>
                  <a:pt x="4683" y="49"/>
                  <a:pt x="4612" y="128"/>
                </a:cubicBezTo>
                <a:cubicBezTo>
                  <a:pt x="4546" y="210"/>
                  <a:pt x="4519" y="319"/>
                  <a:pt x="4539" y="424"/>
                </a:cubicBezTo>
                <a:lnTo>
                  <a:pt x="4749" y="1474"/>
                </a:lnTo>
                <a:cubicBezTo>
                  <a:pt x="4749" y="1474"/>
                  <a:pt x="16027" y="1474"/>
                  <a:pt x="16027" y="1474"/>
                </a:cubicBezTo>
                <a:lnTo>
                  <a:pt x="16225" y="419"/>
                </a:lnTo>
                <a:cubicBezTo>
                  <a:pt x="16244" y="317"/>
                  <a:pt x="16216" y="207"/>
                  <a:pt x="16146" y="128"/>
                </a:cubicBezTo>
                <a:cubicBezTo>
                  <a:pt x="16079" y="46"/>
                  <a:pt x="15975" y="0"/>
                  <a:pt x="15868" y="0"/>
                </a:cubicBezTo>
                <a:lnTo>
                  <a:pt x="4896" y="0"/>
                </a:lnTo>
                <a:close/>
                <a:moveTo>
                  <a:pt x="3445" y="2322"/>
                </a:moveTo>
                <a:cubicBezTo>
                  <a:pt x="3332" y="2322"/>
                  <a:pt x="3233" y="2373"/>
                  <a:pt x="3162" y="2462"/>
                </a:cubicBezTo>
                <a:cubicBezTo>
                  <a:pt x="3091" y="2548"/>
                  <a:pt x="3067" y="2660"/>
                  <a:pt x="3094" y="2769"/>
                </a:cubicBezTo>
                <a:lnTo>
                  <a:pt x="3349" y="3796"/>
                </a:lnTo>
                <a:cubicBezTo>
                  <a:pt x="3349" y="3796"/>
                  <a:pt x="17393" y="3796"/>
                  <a:pt x="17393" y="3796"/>
                </a:cubicBezTo>
                <a:lnTo>
                  <a:pt x="17636" y="2758"/>
                </a:lnTo>
                <a:cubicBezTo>
                  <a:pt x="17660" y="2653"/>
                  <a:pt x="17639" y="2542"/>
                  <a:pt x="17568" y="2456"/>
                </a:cubicBezTo>
                <a:cubicBezTo>
                  <a:pt x="17502" y="2374"/>
                  <a:pt x="17395" y="2322"/>
                  <a:pt x="17285" y="2322"/>
                </a:cubicBezTo>
                <a:lnTo>
                  <a:pt x="3445" y="2322"/>
                </a:lnTo>
                <a:close/>
                <a:moveTo>
                  <a:pt x="3043" y="4824"/>
                </a:moveTo>
                <a:cubicBezTo>
                  <a:pt x="1465" y="4824"/>
                  <a:pt x="180" y="6083"/>
                  <a:pt x="180" y="7637"/>
                </a:cubicBezTo>
                <a:lnTo>
                  <a:pt x="1195" y="14303"/>
                </a:lnTo>
                <a:cubicBezTo>
                  <a:pt x="1195" y="14303"/>
                  <a:pt x="2550" y="14303"/>
                  <a:pt x="2550" y="14303"/>
                </a:cubicBezTo>
                <a:lnTo>
                  <a:pt x="1529" y="7637"/>
                </a:lnTo>
                <a:cubicBezTo>
                  <a:pt x="1529" y="6817"/>
                  <a:pt x="2210" y="6152"/>
                  <a:pt x="3043" y="6152"/>
                </a:cubicBezTo>
                <a:lnTo>
                  <a:pt x="18441" y="6152"/>
                </a:lnTo>
                <a:cubicBezTo>
                  <a:pt x="19277" y="6152"/>
                  <a:pt x="19949" y="6817"/>
                  <a:pt x="19949" y="7637"/>
                </a:cubicBezTo>
                <a:lnTo>
                  <a:pt x="19048" y="14231"/>
                </a:lnTo>
                <a:lnTo>
                  <a:pt x="20396" y="14231"/>
                </a:lnTo>
                <a:lnTo>
                  <a:pt x="21303" y="7637"/>
                </a:lnTo>
                <a:cubicBezTo>
                  <a:pt x="21303" y="6083"/>
                  <a:pt x="20022" y="4824"/>
                  <a:pt x="18441" y="4824"/>
                </a:cubicBezTo>
                <a:lnTo>
                  <a:pt x="3043" y="4824"/>
                </a:lnTo>
                <a:close/>
                <a:moveTo>
                  <a:pt x="8211" y="8575"/>
                </a:moveTo>
                <a:cubicBezTo>
                  <a:pt x="6304" y="8575"/>
                  <a:pt x="6032" y="10338"/>
                  <a:pt x="6160" y="11651"/>
                </a:cubicBezTo>
                <a:cubicBezTo>
                  <a:pt x="6132" y="11648"/>
                  <a:pt x="6101" y="11646"/>
                  <a:pt x="6075" y="11646"/>
                </a:cubicBezTo>
                <a:cubicBezTo>
                  <a:pt x="5771" y="11646"/>
                  <a:pt x="5773" y="12023"/>
                  <a:pt x="5831" y="12478"/>
                </a:cubicBezTo>
                <a:cubicBezTo>
                  <a:pt x="5884" y="12924"/>
                  <a:pt x="6305" y="13561"/>
                  <a:pt x="6596" y="13561"/>
                </a:cubicBezTo>
                <a:cubicBezTo>
                  <a:pt x="6633" y="13561"/>
                  <a:pt x="6670" y="13549"/>
                  <a:pt x="6698" y="13533"/>
                </a:cubicBezTo>
                <a:cubicBezTo>
                  <a:pt x="6912" y="13915"/>
                  <a:pt x="7175" y="14253"/>
                  <a:pt x="7469" y="14521"/>
                </a:cubicBezTo>
                <a:lnTo>
                  <a:pt x="9668" y="14521"/>
                </a:lnTo>
                <a:cubicBezTo>
                  <a:pt x="9936" y="14251"/>
                  <a:pt x="10167" y="13903"/>
                  <a:pt x="10331" y="13516"/>
                </a:cubicBezTo>
                <a:cubicBezTo>
                  <a:pt x="10371" y="13543"/>
                  <a:pt x="10406" y="13561"/>
                  <a:pt x="10450" y="13561"/>
                </a:cubicBezTo>
                <a:cubicBezTo>
                  <a:pt x="10741" y="13561"/>
                  <a:pt x="11093" y="12924"/>
                  <a:pt x="11096" y="12478"/>
                </a:cubicBezTo>
                <a:cubicBezTo>
                  <a:pt x="11099" y="12023"/>
                  <a:pt x="11058" y="11646"/>
                  <a:pt x="10750" y="11646"/>
                </a:cubicBezTo>
                <a:cubicBezTo>
                  <a:pt x="10717" y="11646"/>
                  <a:pt x="10677" y="11653"/>
                  <a:pt x="10637" y="11663"/>
                </a:cubicBezTo>
                <a:cubicBezTo>
                  <a:pt x="10611" y="10346"/>
                  <a:pt x="10260" y="8575"/>
                  <a:pt x="8211" y="8575"/>
                </a:cubicBezTo>
                <a:close/>
                <a:moveTo>
                  <a:pt x="10881" y="9647"/>
                </a:moveTo>
                <a:cubicBezTo>
                  <a:pt x="11058" y="10068"/>
                  <a:pt x="11184" y="10574"/>
                  <a:pt x="11226" y="11182"/>
                </a:cubicBezTo>
                <a:cubicBezTo>
                  <a:pt x="11354" y="11261"/>
                  <a:pt x="11444" y="11393"/>
                  <a:pt x="11521" y="11551"/>
                </a:cubicBezTo>
                <a:lnTo>
                  <a:pt x="16792" y="11551"/>
                </a:lnTo>
                <a:cubicBezTo>
                  <a:pt x="17066" y="11551"/>
                  <a:pt x="17323" y="11324"/>
                  <a:pt x="17370" y="11037"/>
                </a:cubicBezTo>
                <a:lnTo>
                  <a:pt x="17500" y="10194"/>
                </a:lnTo>
                <a:cubicBezTo>
                  <a:pt x="17547" y="9891"/>
                  <a:pt x="17354" y="9647"/>
                  <a:pt x="17070" y="9647"/>
                </a:cubicBezTo>
                <a:lnTo>
                  <a:pt x="10881" y="9647"/>
                </a:lnTo>
                <a:close/>
                <a:moveTo>
                  <a:pt x="11481" y="13042"/>
                </a:moveTo>
                <a:cubicBezTo>
                  <a:pt x="11338" y="13539"/>
                  <a:pt x="11012" y="14050"/>
                  <a:pt x="10563" y="14180"/>
                </a:cubicBezTo>
                <a:cubicBezTo>
                  <a:pt x="10551" y="14205"/>
                  <a:pt x="10531" y="14226"/>
                  <a:pt x="10518" y="14247"/>
                </a:cubicBezTo>
                <a:lnTo>
                  <a:pt x="10524" y="14661"/>
                </a:lnTo>
                <a:cubicBezTo>
                  <a:pt x="10524" y="14661"/>
                  <a:pt x="16214" y="14661"/>
                  <a:pt x="16214" y="14661"/>
                </a:cubicBezTo>
                <a:cubicBezTo>
                  <a:pt x="16465" y="14661"/>
                  <a:pt x="16701" y="14469"/>
                  <a:pt x="16741" y="14225"/>
                </a:cubicBezTo>
                <a:lnTo>
                  <a:pt x="16854" y="13505"/>
                </a:lnTo>
                <a:cubicBezTo>
                  <a:pt x="16894" y="13250"/>
                  <a:pt x="16716" y="13042"/>
                  <a:pt x="16452" y="13042"/>
                </a:cubicBezTo>
                <a:lnTo>
                  <a:pt x="11481" y="13042"/>
                </a:lnTo>
                <a:close/>
                <a:moveTo>
                  <a:pt x="963" y="15185"/>
                </a:moveTo>
                <a:cubicBezTo>
                  <a:pt x="686" y="15185"/>
                  <a:pt x="416" y="15307"/>
                  <a:pt x="232" y="15515"/>
                </a:cubicBezTo>
                <a:cubicBezTo>
                  <a:pt x="48" y="15722"/>
                  <a:pt x="-30" y="16000"/>
                  <a:pt x="10" y="16274"/>
                </a:cubicBezTo>
                <a:lnTo>
                  <a:pt x="798" y="21600"/>
                </a:lnTo>
                <a:lnTo>
                  <a:pt x="20742" y="21600"/>
                </a:lnTo>
                <a:lnTo>
                  <a:pt x="21530" y="16274"/>
                </a:lnTo>
                <a:cubicBezTo>
                  <a:pt x="21570" y="16000"/>
                  <a:pt x="21487" y="15722"/>
                  <a:pt x="21303" y="15515"/>
                </a:cubicBezTo>
                <a:cubicBezTo>
                  <a:pt x="21120" y="15304"/>
                  <a:pt x="20853" y="15185"/>
                  <a:pt x="20572" y="15185"/>
                </a:cubicBezTo>
                <a:cubicBezTo>
                  <a:pt x="20572" y="15185"/>
                  <a:pt x="963" y="15185"/>
                  <a:pt x="963" y="15185"/>
                </a:cubicBezTo>
                <a:close/>
              </a:path>
            </a:pathLst>
          </a:custGeom>
          <a:solidFill>
            <a:srgbClr val="007BD8"/>
          </a:solidFill>
          <a:ln w="12700" cap="flat">
            <a:noFill/>
            <a:miter lim="400000"/>
          </a:ln>
          <a:effectLst/>
        </p:spPr>
        <p:txBody>
          <a:bodyPr wrap="square" lIns="19050" tIns="19050" rIns="19050" bIns="19050" numCol="1" anchor="ctr">
            <a:noAutofit/>
          </a:body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cs typeface="+mn-ea"/>
              <a:sym typeface="+mn-lt"/>
            </a:endParaRPr>
          </a:p>
        </p:txBody>
      </p:sp>
      <p:sp>
        <p:nvSpPr>
          <p:cNvPr id="35" name="Shape 63"/>
          <p:cNvSpPr/>
          <p:nvPr/>
        </p:nvSpPr>
        <p:spPr>
          <a:xfrm>
            <a:off x="1724921" y="4759829"/>
            <a:ext cx="2533493" cy="812308"/>
          </a:xfrm>
          <a:prstGeom prst="rect">
            <a:avLst/>
          </a:prstGeom>
        </p:spPr>
        <p:txBody>
          <a:bodyPr vert="horz" wrap="square" lIns="108745" tIns="54373" rIns="108745" bIns="54373" rtlCol="0">
            <a:spAutoFit/>
          </a:bodyPr>
          <a:lstStyle/>
          <a:p>
            <a:pPr defTabSz="1087755">
              <a:lnSpc>
                <a:spcPct val="150000"/>
              </a:lnSpc>
              <a:spcBef>
                <a:spcPct val="20000"/>
              </a:spcBef>
            </a:pPr>
            <a:r>
              <a:rPr lang="en-US" sz="1050" dirty="0">
                <a:solidFill>
                  <a:schemeClr val="bg1"/>
                </a:solidFill>
                <a:cs typeface="+mn-ea"/>
                <a:sym typeface="+mn-lt"/>
              </a:rPr>
              <a:t>There are many variations of passages of Lorem Ipsum available, but the majority have suffered alteration </a:t>
            </a:r>
            <a:endParaRPr lang="en-US" sz="1050" dirty="0">
              <a:solidFill>
                <a:schemeClr val="bg1"/>
              </a:solidFill>
              <a:cs typeface="+mn-ea"/>
              <a:sym typeface="+mn-lt"/>
            </a:endParaRPr>
          </a:p>
        </p:txBody>
      </p:sp>
      <p:sp>
        <p:nvSpPr>
          <p:cNvPr id="36" name="TextBox 15"/>
          <p:cNvSpPr txBox="1"/>
          <p:nvPr/>
        </p:nvSpPr>
        <p:spPr>
          <a:xfrm>
            <a:off x="1724920" y="4450134"/>
            <a:ext cx="2533493" cy="36933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sp>
        <p:nvSpPr>
          <p:cNvPr id="20" name="Oval 19"/>
          <p:cNvSpPr/>
          <p:nvPr/>
        </p:nvSpPr>
        <p:spPr>
          <a:xfrm>
            <a:off x="4639889" y="4523086"/>
            <a:ext cx="616272" cy="6156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cs typeface="+mn-ea"/>
              <a:sym typeface="+mn-lt"/>
            </a:endParaRPr>
          </a:p>
        </p:txBody>
      </p:sp>
      <p:sp>
        <p:nvSpPr>
          <p:cNvPr id="21" name="Shape 392"/>
          <p:cNvSpPr/>
          <p:nvPr/>
        </p:nvSpPr>
        <p:spPr>
          <a:xfrm>
            <a:off x="4751137" y="4695945"/>
            <a:ext cx="403234" cy="229451"/>
          </a:xfrm>
          <a:custGeom>
            <a:avLst/>
            <a:gdLst/>
            <a:ahLst/>
            <a:cxnLst>
              <a:cxn ang="0">
                <a:pos x="wd2" y="hd2"/>
              </a:cxn>
              <a:cxn ang="5400000">
                <a:pos x="wd2" y="hd2"/>
              </a:cxn>
              <a:cxn ang="10800000">
                <a:pos x="wd2" y="hd2"/>
              </a:cxn>
              <a:cxn ang="16200000">
                <a:pos x="wd2" y="hd2"/>
              </a:cxn>
            </a:cxnLst>
            <a:rect l="0" t="0" r="r" b="b"/>
            <a:pathLst>
              <a:path w="21600" h="21600" extrusionOk="0">
                <a:moveTo>
                  <a:pt x="10867" y="0"/>
                </a:moveTo>
                <a:cubicBezTo>
                  <a:pt x="9332" y="0"/>
                  <a:pt x="8087" y="2188"/>
                  <a:pt x="8087" y="4885"/>
                </a:cubicBezTo>
                <a:cubicBezTo>
                  <a:pt x="8087" y="7580"/>
                  <a:pt x="10867" y="14648"/>
                  <a:pt x="10867" y="14648"/>
                </a:cubicBezTo>
                <a:cubicBezTo>
                  <a:pt x="10867" y="14648"/>
                  <a:pt x="13646" y="7580"/>
                  <a:pt x="13646" y="4885"/>
                </a:cubicBezTo>
                <a:cubicBezTo>
                  <a:pt x="13646" y="2188"/>
                  <a:pt x="12401" y="0"/>
                  <a:pt x="10867" y="0"/>
                </a:cubicBezTo>
                <a:close/>
                <a:moveTo>
                  <a:pt x="10867" y="2439"/>
                </a:moveTo>
                <a:cubicBezTo>
                  <a:pt x="11634" y="2439"/>
                  <a:pt x="12254" y="3530"/>
                  <a:pt x="12254" y="4885"/>
                </a:cubicBezTo>
                <a:cubicBezTo>
                  <a:pt x="12254" y="6232"/>
                  <a:pt x="11634" y="7324"/>
                  <a:pt x="10867" y="7324"/>
                </a:cubicBezTo>
                <a:cubicBezTo>
                  <a:pt x="10099" y="7324"/>
                  <a:pt x="9474" y="6232"/>
                  <a:pt x="9474" y="4885"/>
                </a:cubicBezTo>
                <a:cubicBezTo>
                  <a:pt x="9474" y="3530"/>
                  <a:pt x="10099" y="2439"/>
                  <a:pt x="10867" y="2439"/>
                </a:cubicBezTo>
                <a:close/>
                <a:moveTo>
                  <a:pt x="15907" y="7235"/>
                </a:moveTo>
                <a:cubicBezTo>
                  <a:pt x="15000" y="7235"/>
                  <a:pt x="14262" y="8522"/>
                  <a:pt x="14262" y="10118"/>
                </a:cubicBezTo>
                <a:cubicBezTo>
                  <a:pt x="14262" y="11711"/>
                  <a:pt x="15907" y="15883"/>
                  <a:pt x="15907" y="15883"/>
                </a:cubicBezTo>
                <a:cubicBezTo>
                  <a:pt x="15907" y="15883"/>
                  <a:pt x="17543" y="11705"/>
                  <a:pt x="17543" y="10118"/>
                </a:cubicBezTo>
                <a:cubicBezTo>
                  <a:pt x="17543" y="8522"/>
                  <a:pt x="16811" y="7235"/>
                  <a:pt x="15907" y="7235"/>
                </a:cubicBezTo>
                <a:close/>
                <a:moveTo>
                  <a:pt x="15907" y="8672"/>
                </a:moveTo>
                <a:cubicBezTo>
                  <a:pt x="16359" y="8672"/>
                  <a:pt x="16725" y="9322"/>
                  <a:pt x="16725" y="10118"/>
                </a:cubicBezTo>
                <a:cubicBezTo>
                  <a:pt x="16725" y="10911"/>
                  <a:pt x="16359" y="11563"/>
                  <a:pt x="15907" y="11563"/>
                </a:cubicBezTo>
                <a:cubicBezTo>
                  <a:pt x="15455" y="11563"/>
                  <a:pt x="15085" y="10911"/>
                  <a:pt x="15085" y="10118"/>
                </a:cubicBezTo>
                <a:cubicBezTo>
                  <a:pt x="15085" y="9322"/>
                  <a:pt x="15455" y="8672"/>
                  <a:pt x="15907" y="8672"/>
                </a:cubicBezTo>
                <a:close/>
                <a:moveTo>
                  <a:pt x="5482" y="9561"/>
                </a:moveTo>
                <a:lnTo>
                  <a:pt x="0" y="21600"/>
                </a:lnTo>
                <a:lnTo>
                  <a:pt x="21600" y="21600"/>
                </a:lnTo>
                <a:cubicBezTo>
                  <a:pt x="21600" y="21600"/>
                  <a:pt x="17580" y="12774"/>
                  <a:pt x="17580" y="12774"/>
                </a:cubicBezTo>
                <a:cubicBezTo>
                  <a:pt x="17420" y="13335"/>
                  <a:pt x="17245" y="13897"/>
                  <a:pt x="17070" y="14405"/>
                </a:cubicBezTo>
                <a:lnTo>
                  <a:pt x="19560" y="19872"/>
                </a:lnTo>
                <a:lnTo>
                  <a:pt x="6364" y="19872"/>
                </a:lnTo>
                <a:lnTo>
                  <a:pt x="6359" y="19888"/>
                </a:lnTo>
                <a:lnTo>
                  <a:pt x="6355" y="19872"/>
                </a:lnTo>
                <a:lnTo>
                  <a:pt x="2035" y="19872"/>
                </a:lnTo>
                <a:lnTo>
                  <a:pt x="4650" y="14147"/>
                </a:lnTo>
                <a:cubicBezTo>
                  <a:pt x="4647" y="14109"/>
                  <a:pt x="4636" y="14061"/>
                  <a:pt x="4636" y="14026"/>
                </a:cubicBezTo>
                <a:cubicBezTo>
                  <a:pt x="4636" y="12358"/>
                  <a:pt x="5410" y="10998"/>
                  <a:pt x="6359" y="10998"/>
                </a:cubicBezTo>
                <a:cubicBezTo>
                  <a:pt x="6613" y="10998"/>
                  <a:pt x="6855" y="11107"/>
                  <a:pt x="7071" y="11280"/>
                </a:cubicBezTo>
                <a:lnTo>
                  <a:pt x="8799" y="11280"/>
                </a:lnTo>
                <a:cubicBezTo>
                  <a:pt x="8614" y="10722"/>
                  <a:pt x="8435" y="10143"/>
                  <a:pt x="8266" y="9561"/>
                </a:cubicBezTo>
                <a:lnTo>
                  <a:pt x="5482" y="9561"/>
                </a:lnTo>
                <a:close/>
                <a:moveTo>
                  <a:pt x="13325" y="9561"/>
                </a:moveTo>
                <a:cubicBezTo>
                  <a:pt x="13156" y="10143"/>
                  <a:pt x="12973" y="10722"/>
                  <a:pt x="12792" y="11280"/>
                </a:cubicBezTo>
                <a:lnTo>
                  <a:pt x="13826" y="11280"/>
                </a:lnTo>
                <a:cubicBezTo>
                  <a:pt x="13740" y="10833"/>
                  <a:pt x="13688" y="10417"/>
                  <a:pt x="13688" y="10077"/>
                </a:cubicBezTo>
                <a:cubicBezTo>
                  <a:pt x="13688" y="9902"/>
                  <a:pt x="13703" y="9734"/>
                  <a:pt x="13715" y="9561"/>
                </a:cubicBezTo>
                <a:cubicBezTo>
                  <a:pt x="13715" y="9561"/>
                  <a:pt x="13325" y="9561"/>
                  <a:pt x="13325" y="9561"/>
                </a:cubicBezTo>
                <a:close/>
                <a:moveTo>
                  <a:pt x="6433" y="11886"/>
                </a:moveTo>
                <a:cubicBezTo>
                  <a:pt x="5723" y="11886"/>
                  <a:pt x="5146" y="12894"/>
                  <a:pt x="5146" y="14147"/>
                </a:cubicBezTo>
                <a:cubicBezTo>
                  <a:pt x="5146" y="15395"/>
                  <a:pt x="6433" y="18669"/>
                  <a:pt x="6433" y="18669"/>
                </a:cubicBezTo>
                <a:cubicBezTo>
                  <a:pt x="6433" y="18669"/>
                  <a:pt x="7719" y="15395"/>
                  <a:pt x="7719" y="14147"/>
                </a:cubicBezTo>
                <a:cubicBezTo>
                  <a:pt x="7719" y="12894"/>
                  <a:pt x="7143" y="11886"/>
                  <a:pt x="6433" y="11886"/>
                </a:cubicBezTo>
                <a:close/>
                <a:moveTo>
                  <a:pt x="6433" y="13017"/>
                </a:moveTo>
                <a:cubicBezTo>
                  <a:pt x="6789" y="13017"/>
                  <a:pt x="7076" y="13522"/>
                  <a:pt x="7076" y="14147"/>
                </a:cubicBezTo>
                <a:cubicBezTo>
                  <a:pt x="7076" y="14770"/>
                  <a:pt x="6789" y="15277"/>
                  <a:pt x="6433" y="15277"/>
                </a:cubicBezTo>
                <a:cubicBezTo>
                  <a:pt x="6079" y="15277"/>
                  <a:pt x="5789" y="14770"/>
                  <a:pt x="5789" y="14147"/>
                </a:cubicBezTo>
                <a:cubicBezTo>
                  <a:pt x="5789" y="13522"/>
                  <a:pt x="6079" y="13017"/>
                  <a:pt x="6433" y="13017"/>
                </a:cubicBezTo>
                <a:close/>
              </a:path>
            </a:pathLst>
          </a:custGeom>
          <a:solidFill>
            <a:srgbClr val="007BD8"/>
          </a:solidFill>
          <a:ln w="12700" cap="flat">
            <a:noFill/>
            <a:miter lim="400000"/>
          </a:ln>
          <a:effectLst/>
        </p:spPr>
        <p:txBody>
          <a:bodyPr wrap="square" lIns="19050" tIns="19050" rIns="19050" bIns="19050" numCol="1" anchor="ctr">
            <a:noAutofit/>
          </a:body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cs typeface="+mn-ea"/>
              <a:sym typeface="+mn-lt"/>
            </a:endParaRPr>
          </a:p>
        </p:txBody>
      </p:sp>
      <p:sp>
        <p:nvSpPr>
          <p:cNvPr id="38" name="Shape 63"/>
          <p:cNvSpPr/>
          <p:nvPr/>
        </p:nvSpPr>
        <p:spPr>
          <a:xfrm>
            <a:off x="5237173" y="4759829"/>
            <a:ext cx="2533493" cy="812308"/>
          </a:xfrm>
          <a:prstGeom prst="rect">
            <a:avLst/>
          </a:prstGeom>
        </p:spPr>
        <p:txBody>
          <a:bodyPr vert="horz" wrap="square" lIns="108745" tIns="54373" rIns="108745" bIns="54373" rtlCol="0">
            <a:spAutoFit/>
          </a:bodyPr>
          <a:lstStyle/>
          <a:p>
            <a:pPr defTabSz="1087755">
              <a:lnSpc>
                <a:spcPct val="150000"/>
              </a:lnSpc>
              <a:spcBef>
                <a:spcPct val="20000"/>
              </a:spcBef>
            </a:pPr>
            <a:r>
              <a:rPr lang="en-US" sz="1050" dirty="0">
                <a:solidFill>
                  <a:schemeClr val="bg1"/>
                </a:solidFill>
                <a:cs typeface="+mn-ea"/>
                <a:sym typeface="+mn-lt"/>
              </a:rPr>
              <a:t>There are many variations of passages of Lorem Ipsum available, but the majority have suffered alteration </a:t>
            </a:r>
            <a:endParaRPr lang="en-US" sz="1050" dirty="0">
              <a:solidFill>
                <a:schemeClr val="bg1"/>
              </a:solidFill>
              <a:cs typeface="+mn-ea"/>
              <a:sym typeface="+mn-lt"/>
            </a:endParaRPr>
          </a:p>
        </p:txBody>
      </p:sp>
      <p:sp>
        <p:nvSpPr>
          <p:cNvPr id="39" name="TextBox 15"/>
          <p:cNvSpPr txBox="1"/>
          <p:nvPr/>
        </p:nvSpPr>
        <p:spPr>
          <a:xfrm>
            <a:off x="5237172" y="4450134"/>
            <a:ext cx="2533493" cy="36933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sp>
        <p:nvSpPr>
          <p:cNvPr id="23" name="Oval 22"/>
          <p:cNvSpPr/>
          <p:nvPr/>
        </p:nvSpPr>
        <p:spPr>
          <a:xfrm>
            <a:off x="8152141" y="4511618"/>
            <a:ext cx="616272" cy="6156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cs typeface="+mn-ea"/>
              <a:sym typeface="+mn-lt"/>
            </a:endParaRPr>
          </a:p>
        </p:txBody>
      </p:sp>
      <p:grpSp>
        <p:nvGrpSpPr>
          <p:cNvPr id="27" name="Group 26"/>
          <p:cNvGrpSpPr/>
          <p:nvPr/>
        </p:nvGrpSpPr>
        <p:grpSpPr>
          <a:xfrm>
            <a:off x="8280102" y="4754520"/>
            <a:ext cx="360350" cy="182072"/>
            <a:chOff x="-1097909" y="3829137"/>
            <a:chExt cx="380233" cy="192118"/>
          </a:xfrm>
          <a:solidFill>
            <a:srgbClr val="007BD8"/>
          </a:solidFill>
        </p:grpSpPr>
        <p:sp>
          <p:nvSpPr>
            <p:cNvPr id="28" name="Freeform 22"/>
            <p:cNvSpPr/>
            <p:nvPr/>
          </p:nvSpPr>
          <p:spPr bwMode="auto">
            <a:xfrm>
              <a:off x="-1041875" y="3829137"/>
              <a:ext cx="240148" cy="192118"/>
            </a:xfrm>
            <a:custGeom>
              <a:avLst/>
              <a:gdLst>
                <a:gd name="T0" fmla="*/ 0 w 120"/>
                <a:gd name="T1" fmla="*/ 62 h 96"/>
                <a:gd name="T2" fmla="*/ 18 w 120"/>
                <a:gd name="T3" fmla="*/ 64 h 96"/>
                <a:gd name="T4" fmla="*/ 60 w 120"/>
                <a:gd name="T5" fmla="*/ 94 h 96"/>
                <a:gd name="T6" fmla="*/ 66 w 120"/>
                <a:gd name="T7" fmla="*/ 96 h 96"/>
                <a:gd name="T8" fmla="*/ 70 w 120"/>
                <a:gd name="T9" fmla="*/ 94 h 96"/>
                <a:gd name="T10" fmla="*/ 70 w 120"/>
                <a:gd name="T11" fmla="*/ 92 h 96"/>
                <a:gd name="T12" fmla="*/ 72 w 120"/>
                <a:gd name="T13" fmla="*/ 88 h 96"/>
                <a:gd name="T14" fmla="*/ 72 w 120"/>
                <a:gd name="T15" fmla="*/ 88 h 96"/>
                <a:gd name="T16" fmla="*/ 82 w 120"/>
                <a:gd name="T17" fmla="*/ 92 h 96"/>
                <a:gd name="T18" fmla="*/ 84 w 120"/>
                <a:gd name="T19" fmla="*/ 92 h 96"/>
                <a:gd name="T20" fmla="*/ 84 w 120"/>
                <a:gd name="T21" fmla="*/ 92 h 96"/>
                <a:gd name="T22" fmla="*/ 88 w 120"/>
                <a:gd name="T23" fmla="*/ 90 h 96"/>
                <a:gd name="T24" fmla="*/ 88 w 120"/>
                <a:gd name="T25" fmla="*/ 86 h 96"/>
                <a:gd name="T26" fmla="*/ 90 w 120"/>
                <a:gd name="T27" fmla="*/ 84 h 96"/>
                <a:gd name="T28" fmla="*/ 94 w 120"/>
                <a:gd name="T29" fmla="*/ 86 h 96"/>
                <a:gd name="T30" fmla="*/ 96 w 120"/>
                <a:gd name="T31" fmla="*/ 88 h 96"/>
                <a:gd name="T32" fmla="*/ 100 w 120"/>
                <a:gd name="T33" fmla="*/ 88 h 96"/>
                <a:gd name="T34" fmla="*/ 104 w 120"/>
                <a:gd name="T35" fmla="*/ 84 h 96"/>
                <a:gd name="T36" fmla="*/ 104 w 120"/>
                <a:gd name="T37" fmla="*/ 82 h 96"/>
                <a:gd name="T38" fmla="*/ 106 w 120"/>
                <a:gd name="T39" fmla="*/ 80 h 96"/>
                <a:gd name="T40" fmla="*/ 110 w 120"/>
                <a:gd name="T41" fmla="*/ 82 h 96"/>
                <a:gd name="T42" fmla="*/ 116 w 120"/>
                <a:gd name="T43" fmla="*/ 82 h 96"/>
                <a:gd name="T44" fmla="*/ 116 w 120"/>
                <a:gd name="T45" fmla="*/ 82 h 96"/>
                <a:gd name="T46" fmla="*/ 120 w 120"/>
                <a:gd name="T47" fmla="*/ 80 h 96"/>
                <a:gd name="T48" fmla="*/ 118 w 120"/>
                <a:gd name="T49" fmla="*/ 68 h 96"/>
                <a:gd name="T50" fmla="*/ 102 w 120"/>
                <a:gd name="T51" fmla="*/ 46 h 96"/>
                <a:gd name="T52" fmla="*/ 88 w 120"/>
                <a:gd name="T53" fmla="*/ 30 h 96"/>
                <a:gd name="T54" fmla="*/ 70 w 120"/>
                <a:gd name="T55" fmla="*/ 22 h 96"/>
                <a:gd name="T56" fmla="*/ 44 w 120"/>
                <a:gd name="T57" fmla="*/ 26 h 96"/>
                <a:gd name="T58" fmla="*/ 34 w 120"/>
                <a:gd name="T59" fmla="*/ 28 h 96"/>
                <a:gd name="T60" fmla="*/ 28 w 120"/>
                <a:gd name="T61" fmla="*/ 22 h 96"/>
                <a:gd name="T62" fmla="*/ 52 w 120"/>
                <a:gd name="T63" fmla="*/ 0 h 96"/>
                <a:gd name="T64" fmla="*/ 46 w 120"/>
                <a:gd name="T65" fmla="*/ 0 h 96"/>
                <a:gd name="T66" fmla="*/ 30 w 120"/>
                <a:gd name="T67" fmla="*/ 8 h 96"/>
                <a:gd name="T68" fmla="*/ 10 w 120"/>
                <a:gd name="T69" fmla="*/ 16 h 96"/>
                <a:gd name="T70" fmla="*/ 0 w 120"/>
                <a:gd name="T71" fmla="*/ 5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0" h="96">
                  <a:moveTo>
                    <a:pt x="0" y="56"/>
                  </a:moveTo>
                  <a:lnTo>
                    <a:pt x="0" y="62"/>
                  </a:lnTo>
                  <a:lnTo>
                    <a:pt x="18" y="64"/>
                  </a:lnTo>
                  <a:lnTo>
                    <a:pt x="18" y="64"/>
                  </a:lnTo>
                  <a:lnTo>
                    <a:pt x="18" y="64"/>
                  </a:lnTo>
                  <a:lnTo>
                    <a:pt x="60" y="94"/>
                  </a:lnTo>
                  <a:lnTo>
                    <a:pt x="60" y="94"/>
                  </a:lnTo>
                  <a:lnTo>
                    <a:pt x="66" y="96"/>
                  </a:lnTo>
                  <a:lnTo>
                    <a:pt x="66" y="96"/>
                  </a:lnTo>
                  <a:lnTo>
                    <a:pt x="70" y="94"/>
                  </a:lnTo>
                  <a:lnTo>
                    <a:pt x="70" y="94"/>
                  </a:lnTo>
                  <a:lnTo>
                    <a:pt x="70" y="92"/>
                  </a:lnTo>
                  <a:lnTo>
                    <a:pt x="58" y="66"/>
                  </a:lnTo>
                  <a:lnTo>
                    <a:pt x="72" y="88"/>
                  </a:lnTo>
                  <a:lnTo>
                    <a:pt x="72" y="88"/>
                  </a:lnTo>
                  <a:lnTo>
                    <a:pt x="72" y="88"/>
                  </a:lnTo>
                  <a:lnTo>
                    <a:pt x="76" y="90"/>
                  </a:lnTo>
                  <a:lnTo>
                    <a:pt x="82" y="92"/>
                  </a:lnTo>
                  <a:lnTo>
                    <a:pt x="82" y="92"/>
                  </a:lnTo>
                  <a:lnTo>
                    <a:pt x="84" y="92"/>
                  </a:lnTo>
                  <a:lnTo>
                    <a:pt x="84" y="92"/>
                  </a:lnTo>
                  <a:lnTo>
                    <a:pt x="84" y="92"/>
                  </a:lnTo>
                  <a:lnTo>
                    <a:pt x="88" y="90"/>
                  </a:lnTo>
                  <a:lnTo>
                    <a:pt x="88" y="90"/>
                  </a:lnTo>
                  <a:lnTo>
                    <a:pt x="88" y="86"/>
                  </a:lnTo>
                  <a:lnTo>
                    <a:pt x="88" y="86"/>
                  </a:lnTo>
                  <a:lnTo>
                    <a:pt x="76" y="62"/>
                  </a:lnTo>
                  <a:lnTo>
                    <a:pt x="90" y="84"/>
                  </a:lnTo>
                  <a:lnTo>
                    <a:pt x="90" y="84"/>
                  </a:lnTo>
                  <a:lnTo>
                    <a:pt x="94" y="86"/>
                  </a:lnTo>
                  <a:lnTo>
                    <a:pt x="96" y="88"/>
                  </a:lnTo>
                  <a:lnTo>
                    <a:pt x="96" y="88"/>
                  </a:lnTo>
                  <a:lnTo>
                    <a:pt x="100" y="88"/>
                  </a:lnTo>
                  <a:lnTo>
                    <a:pt x="100" y="88"/>
                  </a:lnTo>
                  <a:lnTo>
                    <a:pt x="104" y="84"/>
                  </a:lnTo>
                  <a:lnTo>
                    <a:pt x="104" y="84"/>
                  </a:lnTo>
                  <a:lnTo>
                    <a:pt x="104" y="82"/>
                  </a:lnTo>
                  <a:lnTo>
                    <a:pt x="104" y="82"/>
                  </a:lnTo>
                  <a:lnTo>
                    <a:pt x="92" y="56"/>
                  </a:lnTo>
                  <a:lnTo>
                    <a:pt x="106" y="80"/>
                  </a:lnTo>
                  <a:lnTo>
                    <a:pt x="110" y="82"/>
                  </a:lnTo>
                  <a:lnTo>
                    <a:pt x="110" y="82"/>
                  </a:lnTo>
                  <a:lnTo>
                    <a:pt x="116" y="82"/>
                  </a:lnTo>
                  <a:lnTo>
                    <a:pt x="116" y="82"/>
                  </a:lnTo>
                  <a:lnTo>
                    <a:pt x="116" y="82"/>
                  </a:lnTo>
                  <a:lnTo>
                    <a:pt x="116" y="82"/>
                  </a:lnTo>
                  <a:lnTo>
                    <a:pt x="120" y="80"/>
                  </a:lnTo>
                  <a:lnTo>
                    <a:pt x="120" y="80"/>
                  </a:lnTo>
                  <a:lnTo>
                    <a:pt x="120" y="72"/>
                  </a:lnTo>
                  <a:lnTo>
                    <a:pt x="118" y="68"/>
                  </a:lnTo>
                  <a:lnTo>
                    <a:pt x="118" y="68"/>
                  </a:lnTo>
                  <a:lnTo>
                    <a:pt x="102" y="46"/>
                  </a:lnTo>
                  <a:lnTo>
                    <a:pt x="96" y="36"/>
                  </a:lnTo>
                  <a:lnTo>
                    <a:pt x="88" y="30"/>
                  </a:lnTo>
                  <a:lnTo>
                    <a:pt x="80" y="24"/>
                  </a:lnTo>
                  <a:lnTo>
                    <a:pt x="70" y="22"/>
                  </a:lnTo>
                  <a:lnTo>
                    <a:pt x="58" y="22"/>
                  </a:lnTo>
                  <a:lnTo>
                    <a:pt x="44" y="26"/>
                  </a:lnTo>
                  <a:lnTo>
                    <a:pt x="44" y="26"/>
                  </a:lnTo>
                  <a:lnTo>
                    <a:pt x="34" y="28"/>
                  </a:lnTo>
                  <a:lnTo>
                    <a:pt x="30" y="26"/>
                  </a:lnTo>
                  <a:lnTo>
                    <a:pt x="28" y="22"/>
                  </a:lnTo>
                  <a:lnTo>
                    <a:pt x="28" y="20"/>
                  </a:lnTo>
                  <a:lnTo>
                    <a:pt x="52" y="0"/>
                  </a:lnTo>
                  <a:lnTo>
                    <a:pt x="52" y="0"/>
                  </a:lnTo>
                  <a:lnTo>
                    <a:pt x="46" y="0"/>
                  </a:lnTo>
                  <a:lnTo>
                    <a:pt x="40" y="2"/>
                  </a:lnTo>
                  <a:lnTo>
                    <a:pt x="30" y="8"/>
                  </a:lnTo>
                  <a:lnTo>
                    <a:pt x="18" y="14"/>
                  </a:lnTo>
                  <a:lnTo>
                    <a:pt x="10" y="16"/>
                  </a:lnTo>
                  <a:lnTo>
                    <a:pt x="0" y="16"/>
                  </a:lnTo>
                  <a:lnTo>
                    <a:pt x="0" y="56"/>
                  </a:lnTo>
                  <a:close/>
                </a:path>
              </a:pathLst>
            </a:custGeom>
            <a:grpFill/>
            <a:ln>
              <a:noFill/>
            </a:ln>
          </p:spPr>
          <p:txBody>
            <a:bodyPr vert="horz" wrap="square" lIns="45720" tIns="22860" rIns="45720" bIns="22860" numCol="1" anchor="t" anchorCtr="0" compatLnSpc="1"/>
            <a:lstStyle/>
            <a:p>
              <a:endParaRPr lang="en-US" sz="900">
                <a:solidFill>
                  <a:schemeClr val="bg1"/>
                </a:solidFill>
                <a:cs typeface="+mn-ea"/>
                <a:sym typeface="+mn-lt"/>
              </a:endParaRPr>
            </a:p>
          </p:txBody>
        </p:sp>
        <p:sp>
          <p:nvSpPr>
            <p:cNvPr id="29" name="Freeform 23"/>
            <p:cNvSpPr/>
            <p:nvPr/>
          </p:nvSpPr>
          <p:spPr bwMode="auto">
            <a:xfrm>
              <a:off x="-977836" y="3829137"/>
              <a:ext cx="204125" cy="140086"/>
            </a:xfrm>
            <a:custGeom>
              <a:avLst/>
              <a:gdLst>
                <a:gd name="T0" fmla="*/ 2 w 102"/>
                <a:gd name="T1" fmla="*/ 24 h 70"/>
                <a:gd name="T2" fmla="*/ 2 w 102"/>
                <a:gd name="T3" fmla="*/ 24 h 70"/>
                <a:gd name="T4" fmla="*/ 6 w 102"/>
                <a:gd name="T5" fmla="*/ 24 h 70"/>
                <a:gd name="T6" fmla="*/ 12 w 102"/>
                <a:gd name="T7" fmla="*/ 24 h 70"/>
                <a:gd name="T8" fmla="*/ 28 w 102"/>
                <a:gd name="T9" fmla="*/ 18 h 70"/>
                <a:gd name="T10" fmla="*/ 36 w 102"/>
                <a:gd name="T11" fmla="*/ 18 h 70"/>
                <a:gd name="T12" fmla="*/ 44 w 102"/>
                <a:gd name="T13" fmla="*/ 18 h 70"/>
                <a:gd name="T14" fmla="*/ 54 w 102"/>
                <a:gd name="T15" fmla="*/ 22 h 70"/>
                <a:gd name="T16" fmla="*/ 64 w 102"/>
                <a:gd name="T17" fmla="*/ 30 h 70"/>
                <a:gd name="T18" fmla="*/ 64 w 102"/>
                <a:gd name="T19" fmla="*/ 30 h 70"/>
                <a:gd name="T20" fmla="*/ 80 w 102"/>
                <a:gd name="T21" fmla="*/ 54 h 70"/>
                <a:gd name="T22" fmla="*/ 90 w 102"/>
                <a:gd name="T23" fmla="*/ 70 h 70"/>
                <a:gd name="T24" fmla="*/ 90 w 102"/>
                <a:gd name="T25" fmla="*/ 70 h 70"/>
                <a:gd name="T26" fmla="*/ 100 w 102"/>
                <a:gd name="T27" fmla="*/ 64 h 70"/>
                <a:gd name="T28" fmla="*/ 102 w 102"/>
                <a:gd name="T29" fmla="*/ 18 h 70"/>
                <a:gd name="T30" fmla="*/ 102 w 102"/>
                <a:gd name="T31" fmla="*/ 18 h 70"/>
                <a:gd name="T32" fmla="*/ 92 w 102"/>
                <a:gd name="T33" fmla="*/ 16 h 70"/>
                <a:gd name="T34" fmla="*/ 92 w 102"/>
                <a:gd name="T35" fmla="*/ 16 h 70"/>
                <a:gd name="T36" fmla="*/ 70 w 102"/>
                <a:gd name="T37" fmla="*/ 10 h 70"/>
                <a:gd name="T38" fmla="*/ 52 w 102"/>
                <a:gd name="T39" fmla="*/ 4 h 70"/>
                <a:gd name="T40" fmla="*/ 38 w 102"/>
                <a:gd name="T41" fmla="*/ 2 h 70"/>
                <a:gd name="T42" fmla="*/ 32 w 102"/>
                <a:gd name="T43" fmla="*/ 0 h 70"/>
                <a:gd name="T44" fmla="*/ 26 w 102"/>
                <a:gd name="T45" fmla="*/ 2 h 70"/>
                <a:gd name="T46" fmla="*/ 26 w 102"/>
                <a:gd name="T47" fmla="*/ 2 h 70"/>
                <a:gd name="T48" fmla="*/ 14 w 102"/>
                <a:gd name="T49" fmla="*/ 8 h 70"/>
                <a:gd name="T50" fmla="*/ 0 w 102"/>
                <a:gd name="T51" fmla="*/ 22 h 70"/>
                <a:gd name="T52" fmla="*/ 0 w 102"/>
                <a:gd name="T53" fmla="*/ 22 h 70"/>
                <a:gd name="T54" fmla="*/ 2 w 102"/>
                <a:gd name="T55" fmla="*/ 24 h 70"/>
                <a:gd name="T56" fmla="*/ 2 w 102"/>
                <a:gd name="T57" fmla="*/ 2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2" h="70">
                  <a:moveTo>
                    <a:pt x="2" y="24"/>
                  </a:moveTo>
                  <a:lnTo>
                    <a:pt x="2" y="24"/>
                  </a:lnTo>
                  <a:lnTo>
                    <a:pt x="6" y="24"/>
                  </a:lnTo>
                  <a:lnTo>
                    <a:pt x="12" y="24"/>
                  </a:lnTo>
                  <a:lnTo>
                    <a:pt x="28" y="18"/>
                  </a:lnTo>
                  <a:lnTo>
                    <a:pt x="36" y="18"/>
                  </a:lnTo>
                  <a:lnTo>
                    <a:pt x="44" y="18"/>
                  </a:lnTo>
                  <a:lnTo>
                    <a:pt x="54" y="22"/>
                  </a:lnTo>
                  <a:lnTo>
                    <a:pt x="64" y="30"/>
                  </a:lnTo>
                  <a:lnTo>
                    <a:pt x="64" y="30"/>
                  </a:lnTo>
                  <a:lnTo>
                    <a:pt x="80" y="54"/>
                  </a:lnTo>
                  <a:lnTo>
                    <a:pt x="90" y="70"/>
                  </a:lnTo>
                  <a:lnTo>
                    <a:pt x="90" y="70"/>
                  </a:lnTo>
                  <a:lnTo>
                    <a:pt x="100" y="64"/>
                  </a:lnTo>
                  <a:lnTo>
                    <a:pt x="102" y="18"/>
                  </a:lnTo>
                  <a:lnTo>
                    <a:pt x="102" y="18"/>
                  </a:lnTo>
                  <a:lnTo>
                    <a:pt x="92" y="16"/>
                  </a:lnTo>
                  <a:lnTo>
                    <a:pt x="92" y="16"/>
                  </a:lnTo>
                  <a:lnTo>
                    <a:pt x="70" y="10"/>
                  </a:lnTo>
                  <a:lnTo>
                    <a:pt x="52" y="4"/>
                  </a:lnTo>
                  <a:lnTo>
                    <a:pt x="38" y="2"/>
                  </a:lnTo>
                  <a:lnTo>
                    <a:pt x="32" y="0"/>
                  </a:lnTo>
                  <a:lnTo>
                    <a:pt x="26" y="2"/>
                  </a:lnTo>
                  <a:lnTo>
                    <a:pt x="26" y="2"/>
                  </a:lnTo>
                  <a:lnTo>
                    <a:pt x="14" y="8"/>
                  </a:lnTo>
                  <a:lnTo>
                    <a:pt x="0" y="22"/>
                  </a:lnTo>
                  <a:lnTo>
                    <a:pt x="0" y="22"/>
                  </a:lnTo>
                  <a:lnTo>
                    <a:pt x="2" y="24"/>
                  </a:lnTo>
                  <a:lnTo>
                    <a:pt x="2" y="24"/>
                  </a:lnTo>
                  <a:close/>
                </a:path>
              </a:pathLst>
            </a:custGeom>
            <a:grpFill/>
            <a:ln>
              <a:noFill/>
            </a:ln>
          </p:spPr>
          <p:txBody>
            <a:bodyPr vert="horz" wrap="square" lIns="45720" tIns="22860" rIns="45720" bIns="22860" numCol="1" anchor="t" anchorCtr="0" compatLnSpc="1"/>
            <a:lstStyle/>
            <a:p>
              <a:endParaRPr lang="en-US" sz="900">
                <a:solidFill>
                  <a:schemeClr val="bg1"/>
                </a:solidFill>
                <a:cs typeface="+mn-ea"/>
                <a:sym typeface="+mn-lt"/>
              </a:endParaRPr>
            </a:p>
          </p:txBody>
        </p:sp>
        <p:sp>
          <p:nvSpPr>
            <p:cNvPr id="30" name="Freeform 24"/>
            <p:cNvSpPr/>
            <p:nvPr/>
          </p:nvSpPr>
          <p:spPr bwMode="auto">
            <a:xfrm>
              <a:off x="-1029868" y="3961218"/>
              <a:ext cx="32020" cy="20012"/>
            </a:xfrm>
            <a:custGeom>
              <a:avLst/>
              <a:gdLst>
                <a:gd name="T0" fmla="*/ 12 w 16"/>
                <a:gd name="T1" fmla="*/ 0 h 10"/>
                <a:gd name="T2" fmla="*/ 0 w 16"/>
                <a:gd name="T3" fmla="*/ 0 h 10"/>
                <a:gd name="T4" fmla="*/ 0 w 16"/>
                <a:gd name="T5" fmla="*/ 0 h 10"/>
                <a:gd name="T6" fmla="*/ 0 w 16"/>
                <a:gd name="T7" fmla="*/ 2 h 10"/>
                <a:gd name="T8" fmla="*/ 0 w 16"/>
                <a:gd name="T9" fmla="*/ 6 h 10"/>
                <a:gd name="T10" fmla="*/ 0 w 16"/>
                <a:gd name="T11" fmla="*/ 6 h 10"/>
                <a:gd name="T12" fmla="*/ 2 w 16"/>
                <a:gd name="T13" fmla="*/ 10 h 10"/>
                <a:gd name="T14" fmla="*/ 6 w 16"/>
                <a:gd name="T15" fmla="*/ 10 h 10"/>
                <a:gd name="T16" fmla="*/ 6 w 16"/>
                <a:gd name="T17" fmla="*/ 10 h 10"/>
                <a:gd name="T18" fmla="*/ 10 w 16"/>
                <a:gd name="T19" fmla="*/ 8 h 10"/>
                <a:gd name="T20" fmla="*/ 12 w 16"/>
                <a:gd name="T21" fmla="*/ 6 h 10"/>
                <a:gd name="T22" fmla="*/ 16 w 16"/>
                <a:gd name="T23" fmla="*/ 4 h 10"/>
                <a:gd name="T24" fmla="*/ 12 w 16"/>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0">
                  <a:moveTo>
                    <a:pt x="12" y="0"/>
                  </a:moveTo>
                  <a:lnTo>
                    <a:pt x="0" y="0"/>
                  </a:lnTo>
                  <a:lnTo>
                    <a:pt x="0" y="0"/>
                  </a:lnTo>
                  <a:lnTo>
                    <a:pt x="0" y="2"/>
                  </a:lnTo>
                  <a:lnTo>
                    <a:pt x="0" y="6"/>
                  </a:lnTo>
                  <a:lnTo>
                    <a:pt x="0" y="6"/>
                  </a:lnTo>
                  <a:lnTo>
                    <a:pt x="2" y="10"/>
                  </a:lnTo>
                  <a:lnTo>
                    <a:pt x="6" y="10"/>
                  </a:lnTo>
                  <a:lnTo>
                    <a:pt x="6" y="10"/>
                  </a:lnTo>
                  <a:lnTo>
                    <a:pt x="10" y="8"/>
                  </a:lnTo>
                  <a:lnTo>
                    <a:pt x="12" y="6"/>
                  </a:lnTo>
                  <a:lnTo>
                    <a:pt x="16" y="4"/>
                  </a:lnTo>
                  <a:lnTo>
                    <a:pt x="12" y="0"/>
                  </a:lnTo>
                  <a:close/>
                </a:path>
              </a:pathLst>
            </a:custGeom>
            <a:grpFill/>
            <a:ln>
              <a:noFill/>
            </a:ln>
          </p:spPr>
          <p:txBody>
            <a:bodyPr vert="horz" wrap="square" lIns="45720" tIns="22860" rIns="45720" bIns="22860" numCol="1" anchor="t" anchorCtr="0" compatLnSpc="1"/>
            <a:lstStyle/>
            <a:p>
              <a:endParaRPr lang="en-US" sz="900">
                <a:solidFill>
                  <a:schemeClr val="bg1"/>
                </a:solidFill>
                <a:cs typeface="+mn-ea"/>
                <a:sym typeface="+mn-lt"/>
              </a:endParaRPr>
            </a:p>
          </p:txBody>
        </p:sp>
        <p:sp>
          <p:nvSpPr>
            <p:cNvPr id="31" name="Freeform 25"/>
            <p:cNvSpPr/>
            <p:nvPr/>
          </p:nvSpPr>
          <p:spPr bwMode="auto">
            <a:xfrm>
              <a:off x="-1001850" y="3969223"/>
              <a:ext cx="56034" cy="44027"/>
            </a:xfrm>
            <a:custGeom>
              <a:avLst/>
              <a:gdLst>
                <a:gd name="T0" fmla="*/ 2 w 28"/>
                <a:gd name="T1" fmla="*/ 0 h 22"/>
                <a:gd name="T2" fmla="*/ 2 w 28"/>
                <a:gd name="T3" fmla="*/ 0 h 22"/>
                <a:gd name="T4" fmla="*/ 0 w 28"/>
                <a:gd name="T5" fmla="*/ 4 h 22"/>
                <a:gd name="T6" fmla="*/ 0 w 28"/>
                <a:gd name="T7" fmla="*/ 8 h 22"/>
                <a:gd name="T8" fmla="*/ 0 w 28"/>
                <a:gd name="T9" fmla="*/ 12 h 22"/>
                <a:gd name="T10" fmla="*/ 2 w 28"/>
                <a:gd name="T11" fmla="*/ 14 h 22"/>
                <a:gd name="T12" fmla="*/ 6 w 28"/>
                <a:gd name="T13" fmla="*/ 16 h 22"/>
                <a:gd name="T14" fmla="*/ 8 w 28"/>
                <a:gd name="T15" fmla="*/ 16 h 22"/>
                <a:gd name="T16" fmla="*/ 12 w 28"/>
                <a:gd name="T17" fmla="*/ 14 h 22"/>
                <a:gd name="T18" fmla="*/ 16 w 28"/>
                <a:gd name="T19" fmla="*/ 10 h 22"/>
                <a:gd name="T20" fmla="*/ 16 w 28"/>
                <a:gd name="T21" fmla="*/ 10 h 22"/>
                <a:gd name="T22" fmla="*/ 16 w 28"/>
                <a:gd name="T23" fmla="*/ 14 h 22"/>
                <a:gd name="T24" fmla="*/ 16 w 28"/>
                <a:gd name="T25" fmla="*/ 16 h 22"/>
                <a:gd name="T26" fmla="*/ 16 w 28"/>
                <a:gd name="T27" fmla="*/ 16 h 22"/>
                <a:gd name="T28" fmla="*/ 18 w 28"/>
                <a:gd name="T29" fmla="*/ 20 h 22"/>
                <a:gd name="T30" fmla="*/ 22 w 28"/>
                <a:gd name="T31" fmla="*/ 22 h 22"/>
                <a:gd name="T32" fmla="*/ 26 w 28"/>
                <a:gd name="T33" fmla="*/ 22 h 22"/>
                <a:gd name="T34" fmla="*/ 28 w 28"/>
                <a:gd name="T35" fmla="*/ 20 h 22"/>
                <a:gd name="T36" fmla="*/ 2 w 28"/>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 h="22">
                  <a:moveTo>
                    <a:pt x="2" y="0"/>
                  </a:moveTo>
                  <a:lnTo>
                    <a:pt x="2" y="0"/>
                  </a:lnTo>
                  <a:lnTo>
                    <a:pt x="0" y="4"/>
                  </a:lnTo>
                  <a:lnTo>
                    <a:pt x="0" y="8"/>
                  </a:lnTo>
                  <a:lnTo>
                    <a:pt x="0" y="12"/>
                  </a:lnTo>
                  <a:lnTo>
                    <a:pt x="2" y="14"/>
                  </a:lnTo>
                  <a:lnTo>
                    <a:pt x="6" y="16"/>
                  </a:lnTo>
                  <a:lnTo>
                    <a:pt x="8" y="16"/>
                  </a:lnTo>
                  <a:lnTo>
                    <a:pt x="12" y="14"/>
                  </a:lnTo>
                  <a:lnTo>
                    <a:pt x="16" y="10"/>
                  </a:lnTo>
                  <a:lnTo>
                    <a:pt x="16" y="10"/>
                  </a:lnTo>
                  <a:lnTo>
                    <a:pt x="16" y="14"/>
                  </a:lnTo>
                  <a:lnTo>
                    <a:pt x="16" y="16"/>
                  </a:lnTo>
                  <a:lnTo>
                    <a:pt x="16" y="16"/>
                  </a:lnTo>
                  <a:lnTo>
                    <a:pt x="18" y="20"/>
                  </a:lnTo>
                  <a:lnTo>
                    <a:pt x="22" y="22"/>
                  </a:lnTo>
                  <a:lnTo>
                    <a:pt x="26" y="22"/>
                  </a:lnTo>
                  <a:lnTo>
                    <a:pt x="28" y="20"/>
                  </a:lnTo>
                  <a:lnTo>
                    <a:pt x="2" y="0"/>
                  </a:lnTo>
                  <a:close/>
                </a:path>
              </a:pathLst>
            </a:custGeom>
            <a:grpFill/>
            <a:ln>
              <a:noFill/>
            </a:ln>
          </p:spPr>
          <p:txBody>
            <a:bodyPr vert="horz" wrap="square" lIns="45720" tIns="22860" rIns="45720" bIns="22860" numCol="1" anchor="t" anchorCtr="0" compatLnSpc="1"/>
            <a:lstStyle/>
            <a:p>
              <a:endParaRPr lang="en-US" sz="900">
                <a:solidFill>
                  <a:schemeClr val="bg1"/>
                </a:solidFill>
                <a:cs typeface="+mn-ea"/>
                <a:sym typeface="+mn-lt"/>
              </a:endParaRPr>
            </a:p>
          </p:txBody>
        </p:sp>
        <p:sp>
          <p:nvSpPr>
            <p:cNvPr id="32" name="Freeform 26"/>
            <p:cNvSpPr>
              <a:spLocks noEditPoints="1"/>
            </p:cNvSpPr>
            <p:nvPr/>
          </p:nvSpPr>
          <p:spPr bwMode="auto">
            <a:xfrm>
              <a:off x="-1097909" y="3857154"/>
              <a:ext cx="48030" cy="116071"/>
            </a:xfrm>
            <a:custGeom>
              <a:avLst/>
              <a:gdLst>
                <a:gd name="T0" fmla="*/ 0 w 24"/>
                <a:gd name="T1" fmla="*/ 0 h 58"/>
                <a:gd name="T2" fmla="*/ 24 w 24"/>
                <a:gd name="T3" fmla="*/ 0 h 58"/>
                <a:gd name="T4" fmla="*/ 24 w 24"/>
                <a:gd name="T5" fmla="*/ 58 h 58"/>
                <a:gd name="T6" fmla="*/ 0 w 24"/>
                <a:gd name="T7" fmla="*/ 58 h 58"/>
                <a:gd name="T8" fmla="*/ 0 w 24"/>
                <a:gd name="T9" fmla="*/ 0 h 58"/>
                <a:gd name="T10" fmla="*/ 0 w 24"/>
                <a:gd name="T11" fmla="*/ 0 h 58"/>
                <a:gd name="T12" fmla="*/ 12 w 24"/>
                <a:gd name="T13" fmla="*/ 44 h 58"/>
                <a:gd name="T14" fmla="*/ 12 w 24"/>
                <a:gd name="T15" fmla="*/ 44 h 58"/>
                <a:gd name="T16" fmla="*/ 8 w 24"/>
                <a:gd name="T17" fmla="*/ 46 h 58"/>
                <a:gd name="T18" fmla="*/ 8 w 24"/>
                <a:gd name="T19" fmla="*/ 48 h 58"/>
                <a:gd name="T20" fmla="*/ 8 w 24"/>
                <a:gd name="T21" fmla="*/ 48 h 58"/>
                <a:gd name="T22" fmla="*/ 8 w 24"/>
                <a:gd name="T23" fmla="*/ 52 h 58"/>
                <a:gd name="T24" fmla="*/ 12 w 24"/>
                <a:gd name="T25" fmla="*/ 52 h 58"/>
                <a:gd name="T26" fmla="*/ 12 w 24"/>
                <a:gd name="T27" fmla="*/ 52 h 58"/>
                <a:gd name="T28" fmla="*/ 14 w 24"/>
                <a:gd name="T29" fmla="*/ 52 h 58"/>
                <a:gd name="T30" fmla="*/ 16 w 24"/>
                <a:gd name="T31" fmla="*/ 48 h 58"/>
                <a:gd name="T32" fmla="*/ 16 w 24"/>
                <a:gd name="T33" fmla="*/ 48 h 58"/>
                <a:gd name="T34" fmla="*/ 14 w 24"/>
                <a:gd name="T35" fmla="*/ 46 h 58"/>
                <a:gd name="T36" fmla="*/ 12 w 24"/>
                <a:gd name="T37" fmla="*/ 44 h 58"/>
                <a:gd name="T38" fmla="*/ 12 w 24"/>
                <a:gd name="T39" fmla="*/ 4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58">
                  <a:moveTo>
                    <a:pt x="0" y="0"/>
                  </a:moveTo>
                  <a:lnTo>
                    <a:pt x="24" y="0"/>
                  </a:lnTo>
                  <a:lnTo>
                    <a:pt x="24" y="58"/>
                  </a:lnTo>
                  <a:lnTo>
                    <a:pt x="0" y="58"/>
                  </a:lnTo>
                  <a:lnTo>
                    <a:pt x="0" y="0"/>
                  </a:lnTo>
                  <a:lnTo>
                    <a:pt x="0" y="0"/>
                  </a:lnTo>
                  <a:close/>
                  <a:moveTo>
                    <a:pt x="12" y="44"/>
                  </a:moveTo>
                  <a:lnTo>
                    <a:pt x="12" y="44"/>
                  </a:lnTo>
                  <a:lnTo>
                    <a:pt x="8" y="46"/>
                  </a:lnTo>
                  <a:lnTo>
                    <a:pt x="8" y="48"/>
                  </a:lnTo>
                  <a:lnTo>
                    <a:pt x="8" y="48"/>
                  </a:lnTo>
                  <a:lnTo>
                    <a:pt x="8" y="52"/>
                  </a:lnTo>
                  <a:lnTo>
                    <a:pt x="12" y="52"/>
                  </a:lnTo>
                  <a:lnTo>
                    <a:pt x="12" y="52"/>
                  </a:lnTo>
                  <a:lnTo>
                    <a:pt x="14" y="52"/>
                  </a:lnTo>
                  <a:lnTo>
                    <a:pt x="16" y="48"/>
                  </a:lnTo>
                  <a:lnTo>
                    <a:pt x="16" y="48"/>
                  </a:lnTo>
                  <a:lnTo>
                    <a:pt x="14" y="46"/>
                  </a:lnTo>
                  <a:lnTo>
                    <a:pt x="12" y="44"/>
                  </a:lnTo>
                  <a:lnTo>
                    <a:pt x="12" y="44"/>
                  </a:lnTo>
                  <a:close/>
                </a:path>
              </a:pathLst>
            </a:custGeom>
            <a:grpFill/>
            <a:ln>
              <a:noFill/>
            </a:ln>
          </p:spPr>
          <p:txBody>
            <a:bodyPr vert="horz" wrap="square" lIns="45720" tIns="22860" rIns="45720" bIns="22860" numCol="1" anchor="t" anchorCtr="0" compatLnSpc="1"/>
            <a:lstStyle/>
            <a:p>
              <a:endParaRPr lang="en-US" sz="900">
                <a:solidFill>
                  <a:schemeClr val="bg1"/>
                </a:solidFill>
                <a:cs typeface="+mn-ea"/>
                <a:sym typeface="+mn-lt"/>
              </a:endParaRPr>
            </a:p>
          </p:txBody>
        </p:sp>
        <p:sp>
          <p:nvSpPr>
            <p:cNvPr id="33" name="Freeform 27"/>
            <p:cNvSpPr>
              <a:spLocks noEditPoints="1"/>
            </p:cNvSpPr>
            <p:nvPr/>
          </p:nvSpPr>
          <p:spPr bwMode="auto">
            <a:xfrm>
              <a:off x="-769708" y="3857154"/>
              <a:ext cx="52032" cy="116071"/>
            </a:xfrm>
            <a:custGeom>
              <a:avLst/>
              <a:gdLst>
                <a:gd name="T0" fmla="*/ 0 w 26"/>
                <a:gd name="T1" fmla="*/ 0 h 58"/>
                <a:gd name="T2" fmla="*/ 26 w 26"/>
                <a:gd name="T3" fmla="*/ 0 h 58"/>
                <a:gd name="T4" fmla="*/ 26 w 26"/>
                <a:gd name="T5" fmla="*/ 58 h 58"/>
                <a:gd name="T6" fmla="*/ 0 w 26"/>
                <a:gd name="T7" fmla="*/ 58 h 58"/>
                <a:gd name="T8" fmla="*/ 0 w 26"/>
                <a:gd name="T9" fmla="*/ 0 h 58"/>
                <a:gd name="T10" fmla="*/ 0 w 26"/>
                <a:gd name="T11" fmla="*/ 0 h 58"/>
                <a:gd name="T12" fmla="*/ 14 w 26"/>
                <a:gd name="T13" fmla="*/ 44 h 58"/>
                <a:gd name="T14" fmla="*/ 14 w 26"/>
                <a:gd name="T15" fmla="*/ 44 h 58"/>
                <a:gd name="T16" fmla="*/ 10 w 26"/>
                <a:gd name="T17" fmla="*/ 46 h 58"/>
                <a:gd name="T18" fmla="*/ 10 w 26"/>
                <a:gd name="T19" fmla="*/ 48 h 58"/>
                <a:gd name="T20" fmla="*/ 10 w 26"/>
                <a:gd name="T21" fmla="*/ 48 h 58"/>
                <a:gd name="T22" fmla="*/ 10 w 26"/>
                <a:gd name="T23" fmla="*/ 52 h 58"/>
                <a:gd name="T24" fmla="*/ 14 w 26"/>
                <a:gd name="T25" fmla="*/ 54 h 58"/>
                <a:gd name="T26" fmla="*/ 14 w 26"/>
                <a:gd name="T27" fmla="*/ 54 h 58"/>
                <a:gd name="T28" fmla="*/ 16 w 26"/>
                <a:gd name="T29" fmla="*/ 52 h 58"/>
                <a:gd name="T30" fmla="*/ 18 w 26"/>
                <a:gd name="T31" fmla="*/ 48 h 58"/>
                <a:gd name="T32" fmla="*/ 18 w 26"/>
                <a:gd name="T33" fmla="*/ 48 h 58"/>
                <a:gd name="T34" fmla="*/ 16 w 26"/>
                <a:gd name="T35" fmla="*/ 46 h 58"/>
                <a:gd name="T36" fmla="*/ 14 w 26"/>
                <a:gd name="T37" fmla="*/ 44 h 58"/>
                <a:gd name="T38" fmla="*/ 14 w 26"/>
                <a:gd name="T39" fmla="*/ 4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58">
                  <a:moveTo>
                    <a:pt x="0" y="0"/>
                  </a:moveTo>
                  <a:lnTo>
                    <a:pt x="26" y="0"/>
                  </a:lnTo>
                  <a:lnTo>
                    <a:pt x="26" y="58"/>
                  </a:lnTo>
                  <a:lnTo>
                    <a:pt x="0" y="58"/>
                  </a:lnTo>
                  <a:lnTo>
                    <a:pt x="0" y="0"/>
                  </a:lnTo>
                  <a:lnTo>
                    <a:pt x="0" y="0"/>
                  </a:lnTo>
                  <a:close/>
                  <a:moveTo>
                    <a:pt x="14" y="44"/>
                  </a:moveTo>
                  <a:lnTo>
                    <a:pt x="14" y="44"/>
                  </a:lnTo>
                  <a:lnTo>
                    <a:pt x="10" y="46"/>
                  </a:lnTo>
                  <a:lnTo>
                    <a:pt x="10" y="48"/>
                  </a:lnTo>
                  <a:lnTo>
                    <a:pt x="10" y="48"/>
                  </a:lnTo>
                  <a:lnTo>
                    <a:pt x="10" y="52"/>
                  </a:lnTo>
                  <a:lnTo>
                    <a:pt x="14" y="54"/>
                  </a:lnTo>
                  <a:lnTo>
                    <a:pt x="14" y="54"/>
                  </a:lnTo>
                  <a:lnTo>
                    <a:pt x="16" y="52"/>
                  </a:lnTo>
                  <a:lnTo>
                    <a:pt x="18" y="48"/>
                  </a:lnTo>
                  <a:lnTo>
                    <a:pt x="18" y="48"/>
                  </a:lnTo>
                  <a:lnTo>
                    <a:pt x="16" y="46"/>
                  </a:lnTo>
                  <a:lnTo>
                    <a:pt x="14" y="44"/>
                  </a:lnTo>
                  <a:lnTo>
                    <a:pt x="14" y="44"/>
                  </a:lnTo>
                  <a:close/>
                </a:path>
              </a:pathLst>
            </a:custGeom>
            <a:grpFill/>
            <a:ln>
              <a:noFill/>
            </a:ln>
          </p:spPr>
          <p:txBody>
            <a:bodyPr vert="horz" wrap="square" lIns="45720" tIns="22860" rIns="45720" bIns="22860" numCol="1" anchor="t" anchorCtr="0" compatLnSpc="1"/>
            <a:lstStyle/>
            <a:p>
              <a:endParaRPr lang="en-US" sz="900">
                <a:solidFill>
                  <a:schemeClr val="bg1"/>
                </a:solidFill>
                <a:cs typeface="+mn-ea"/>
                <a:sym typeface="+mn-lt"/>
              </a:endParaRPr>
            </a:p>
          </p:txBody>
        </p:sp>
      </p:grpSp>
      <p:sp>
        <p:nvSpPr>
          <p:cNvPr id="41" name="Shape 63"/>
          <p:cNvSpPr/>
          <p:nvPr/>
        </p:nvSpPr>
        <p:spPr>
          <a:xfrm>
            <a:off x="8777415" y="4759829"/>
            <a:ext cx="2533493" cy="812308"/>
          </a:xfrm>
          <a:prstGeom prst="rect">
            <a:avLst/>
          </a:prstGeom>
        </p:spPr>
        <p:txBody>
          <a:bodyPr vert="horz" wrap="square" lIns="108745" tIns="54373" rIns="108745" bIns="54373" rtlCol="0">
            <a:spAutoFit/>
          </a:bodyPr>
          <a:lstStyle/>
          <a:p>
            <a:pPr defTabSz="1087755">
              <a:lnSpc>
                <a:spcPct val="150000"/>
              </a:lnSpc>
              <a:spcBef>
                <a:spcPct val="20000"/>
              </a:spcBef>
            </a:pPr>
            <a:r>
              <a:rPr lang="en-US" sz="1050" dirty="0">
                <a:solidFill>
                  <a:schemeClr val="bg1"/>
                </a:solidFill>
                <a:cs typeface="+mn-ea"/>
                <a:sym typeface="+mn-lt"/>
              </a:rPr>
              <a:t>There are many variations of passages of Lorem Ipsum available, but the majority have suffered alteration </a:t>
            </a:r>
            <a:endParaRPr lang="en-US" sz="1050" dirty="0">
              <a:solidFill>
                <a:schemeClr val="bg1"/>
              </a:solidFill>
              <a:cs typeface="+mn-ea"/>
              <a:sym typeface="+mn-lt"/>
            </a:endParaRPr>
          </a:p>
        </p:txBody>
      </p:sp>
      <p:sp>
        <p:nvSpPr>
          <p:cNvPr id="42" name="TextBox 15"/>
          <p:cNvSpPr txBox="1"/>
          <p:nvPr/>
        </p:nvSpPr>
        <p:spPr>
          <a:xfrm>
            <a:off x="8777414" y="4450134"/>
            <a:ext cx="2533493" cy="36933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grpSp>
        <p:nvGrpSpPr>
          <p:cNvPr id="43" name="组合 42"/>
          <p:cNvGrpSpPr/>
          <p:nvPr/>
        </p:nvGrpSpPr>
        <p:grpSpPr>
          <a:xfrm>
            <a:off x="4326720" y="484494"/>
            <a:ext cx="3593465" cy="727588"/>
            <a:chOff x="4326720" y="449964"/>
            <a:chExt cx="3593465" cy="727588"/>
          </a:xfrm>
        </p:grpSpPr>
        <p:sp>
          <p:nvSpPr>
            <p:cNvPr id="44"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45" name="TextBox 6"/>
            <p:cNvSpPr txBox="1"/>
            <p:nvPr/>
          </p:nvSpPr>
          <p:spPr>
            <a:xfrm>
              <a:off x="4326720" y="449964"/>
              <a:ext cx="3593465"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stretch>
            <a:fillRect/>
          </a:stretch>
        </p:blipFill>
        <p:spPr>
          <a:xfrm>
            <a:off x="624941" y="3617464"/>
            <a:ext cx="1627773" cy="646232"/>
          </a:xfrm>
          <a:prstGeom prst="rect">
            <a:avLst/>
          </a:prstGeom>
        </p:spPr>
      </p:pic>
      <p:pic>
        <p:nvPicPr>
          <p:cNvPr id="19" name="图片 18"/>
          <p:cNvPicPr>
            <a:picLocks noChangeAspect="1"/>
          </p:cNvPicPr>
          <p:nvPr/>
        </p:nvPicPr>
        <p:blipFill rotWithShape="1">
          <a:blip r:embed="rId2"/>
          <a:srcRect t="9629" b="9629"/>
          <a:stretch>
            <a:fillRect/>
          </a:stretch>
        </p:blipFill>
        <p:spPr>
          <a:xfrm>
            <a:off x="1230373" y="1491076"/>
            <a:ext cx="4204308" cy="4524844"/>
          </a:xfrm>
          <a:prstGeom prst="rect">
            <a:avLst/>
          </a:prstGeom>
        </p:spPr>
      </p:pic>
      <p:sp>
        <p:nvSpPr>
          <p:cNvPr id="20" name="菱形 19"/>
          <p:cNvSpPr/>
          <p:nvPr/>
        </p:nvSpPr>
        <p:spPr>
          <a:xfrm>
            <a:off x="6583563" y="2107667"/>
            <a:ext cx="650240" cy="650240"/>
          </a:xfrm>
          <a:prstGeom prst="diamond">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2400">
                <a:solidFill>
                  <a:srgbClr val="007BD8"/>
                </a:solidFill>
                <a:cs typeface="+mn-ea"/>
                <a:sym typeface="+mn-lt"/>
              </a:rPr>
              <a:t>1</a:t>
            </a:r>
            <a:endParaRPr lang="en-US" altLang="zh-CN" sz="2400">
              <a:solidFill>
                <a:srgbClr val="007BD8"/>
              </a:solidFill>
              <a:cs typeface="+mn-ea"/>
              <a:sym typeface="+mn-lt"/>
            </a:endParaRPr>
          </a:p>
        </p:txBody>
      </p:sp>
      <p:sp>
        <p:nvSpPr>
          <p:cNvPr id="21" name="文本框 5"/>
          <p:cNvSpPr txBox="1"/>
          <p:nvPr/>
        </p:nvSpPr>
        <p:spPr>
          <a:xfrm>
            <a:off x="7233803" y="2035277"/>
            <a:ext cx="3398520" cy="79701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pPr>
            <a:r>
              <a:rPr lang="zh-CN" altLang="en-US" sz="2800" spc="100" dirty="0">
                <a:solidFill>
                  <a:schemeClr val="bg1"/>
                </a:solidFill>
                <a:uFillTx/>
                <a:cs typeface="+mn-ea"/>
                <a:sym typeface="+mn-lt"/>
              </a:rPr>
              <a:t>输入章节标题内容</a:t>
            </a:r>
            <a:endParaRPr lang="zh-CN" altLang="en-US" sz="2800" spc="100" dirty="0">
              <a:solidFill>
                <a:schemeClr val="bg1"/>
              </a:solidFill>
              <a:uFillTx/>
              <a:cs typeface="+mn-ea"/>
              <a:sym typeface="+mn-lt"/>
            </a:endParaRPr>
          </a:p>
          <a:p>
            <a:pPr algn="ctr">
              <a:lnSpc>
                <a:spcPct val="110000"/>
              </a:lnSpc>
            </a:pPr>
            <a:r>
              <a:rPr lang="zh-CN" altLang="en-US" sz="1400" spc="400" dirty="0">
                <a:solidFill>
                  <a:schemeClr val="bg1"/>
                </a:solidFill>
                <a:uFillTx/>
                <a:cs typeface="+mn-ea"/>
                <a:sym typeface="+mn-lt"/>
              </a:rPr>
              <a:t>Click here to add title</a:t>
            </a:r>
            <a:endParaRPr lang="zh-CN" altLang="en-US" sz="1400" spc="400" dirty="0">
              <a:solidFill>
                <a:schemeClr val="bg1"/>
              </a:solidFill>
              <a:uFillTx/>
              <a:cs typeface="+mn-ea"/>
              <a:sym typeface="+mn-lt"/>
            </a:endParaRPr>
          </a:p>
        </p:txBody>
      </p:sp>
      <p:sp>
        <p:nvSpPr>
          <p:cNvPr id="22" name="菱形 21"/>
          <p:cNvSpPr/>
          <p:nvPr/>
        </p:nvSpPr>
        <p:spPr>
          <a:xfrm>
            <a:off x="6583563" y="3103258"/>
            <a:ext cx="650240" cy="650240"/>
          </a:xfrm>
          <a:prstGeom prst="diamond">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2400">
                <a:solidFill>
                  <a:srgbClr val="007BD8"/>
                </a:solidFill>
                <a:cs typeface="+mn-ea"/>
                <a:sym typeface="+mn-lt"/>
              </a:rPr>
              <a:t>2</a:t>
            </a:r>
            <a:endParaRPr lang="en-US" altLang="zh-CN" sz="2400">
              <a:solidFill>
                <a:srgbClr val="007BD8"/>
              </a:solidFill>
              <a:cs typeface="+mn-ea"/>
              <a:sym typeface="+mn-lt"/>
            </a:endParaRPr>
          </a:p>
        </p:txBody>
      </p:sp>
      <p:sp>
        <p:nvSpPr>
          <p:cNvPr id="23" name="文本框 9"/>
          <p:cNvSpPr txBox="1"/>
          <p:nvPr/>
        </p:nvSpPr>
        <p:spPr>
          <a:xfrm>
            <a:off x="7233803" y="3032196"/>
            <a:ext cx="3398520" cy="7950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pPr>
            <a:r>
              <a:rPr lang="zh-CN" altLang="en-US" sz="2800" spc="100" dirty="0">
                <a:solidFill>
                  <a:schemeClr val="bg1"/>
                </a:solidFill>
                <a:uFillTx/>
                <a:cs typeface="+mn-ea"/>
                <a:sym typeface="+mn-lt"/>
              </a:rPr>
              <a:t>输入章节标题内容</a:t>
            </a:r>
            <a:endParaRPr lang="zh-CN" altLang="en-US" sz="2800" spc="100" dirty="0">
              <a:solidFill>
                <a:schemeClr val="bg1"/>
              </a:solidFill>
              <a:uFillTx/>
              <a:cs typeface="+mn-ea"/>
              <a:sym typeface="+mn-lt"/>
            </a:endParaRPr>
          </a:p>
          <a:p>
            <a:pPr algn="ctr">
              <a:lnSpc>
                <a:spcPct val="110000"/>
              </a:lnSpc>
            </a:pPr>
            <a:r>
              <a:rPr lang="zh-CN" altLang="en-US" sz="1400" spc="400" dirty="0">
                <a:solidFill>
                  <a:schemeClr val="bg1"/>
                </a:solidFill>
                <a:uFillTx/>
                <a:cs typeface="+mn-ea"/>
                <a:sym typeface="+mn-lt"/>
              </a:rPr>
              <a:t>Click here to add title</a:t>
            </a:r>
            <a:endParaRPr lang="zh-CN" altLang="en-US" sz="1400" spc="400" dirty="0">
              <a:solidFill>
                <a:schemeClr val="bg1"/>
              </a:solidFill>
              <a:uFillTx/>
              <a:cs typeface="+mn-ea"/>
              <a:sym typeface="+mn-lt"/>
            </a:endParaRPr>
          </a:p>
        </p:txBody>
      </p:sp>
      <p:sp>
        <p:nvSpPr>
          <p:cNvPr id="24" name="菱形 23"/>
          <p:cNvSpPr/>
          <p:nvPr/>
        </p:nvSpPr>
        <p:spPr>
          <a:xfrm>
            <a:off x="6583563" y="4098849"/>
            <a:ext cx="650240" cy="650240"/>
          </a:xfrm>
          <a:prstGeom prst="diamond">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2400">
                <a:solidFill>
                  <a:srgbClr val="007BD8"/>
                </a:solidFill>
                <a:cs typeface="+mn-ea"/>
                <a:sym typeface="+mn-lt"/>
              </a:rPr>
              <a:t>3</a:t>
            </a:r>
            <a:endParaRPr lang="en-US" altLang="zh-CN" sz="2400">
              <a:solidFill>
                <a:srgbClr val="007BD8"/>
              </a:solidFill>
              <a:cs typeface="+mn-ea"/>
              <a:sym typeface="+mn-lt"/>
            </a:endParaRPr>
          </a:p>
        </p:txBody>
      </p:sp>
      <p:sp>
        <p:nvSpPr>
          <p:cNvPr id="25" name="文本框 13"/>
          <p:cNvSpPr txBox="1"/>
          <p:nvPr/>
        </p:nvSpPr>
        <p:spPr>
          <a:xfrm>
            <a:off x="7233803" y="4027122"/>
            <a:ext cx="3398520" cy="7950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pPr>
            <a:r>
              <a:rPr lang="zh-CN" altLang="en-US" sz="2800" spc="100" dirty="0">
                <a:solidFill>
                  <a:schemeClr val="bg1"/>
                </a:solidFill>
                <a:uFillTx/>
                <a:cs typeface="+mn-ea"/>
                <a:sym typeface="+mn-lt"/>
              </a:rPr>
              <a:t>输入章节标题内容</a:t>
            </a:r>
            <a:endParaRPr lang="zh-CN" altLang="en-US" sz="2800" spc="100" dirty="0">
              <a:solidFill>
                <a:schemeClr val="bg1"/>
              </a:solidFill>
              <a:uFillTx/>
              <a:cs typeface="+mn-ea"/>
              <a:sym typeface="+mn-lt"/>
            </a:endParaRPr>
          </a:p>
          <a:p>
            <a:pPr algn="ctr">
              <a:lnSpc>
                <a:spcPct val="110000"/>
              </a:lnSpc>
            </a:pPr>
            <a:r>
              <a:rPr lang="zh-CN" altLang="en-US" sz="1400" spc="400" dirty="0">
                <a:solidFill>
                  <a:schemeClr val="bg1"/>
                </a:solidFill>
                <a:uFillTx/>
                <a:cs typeface="+mn-ea"/>
                <a:sym typeface="+mn-lt"/>
              </a:rPr>
              <a:t>Click here to add title</a:t>
            </a:r>
            <a:endParaRPr lang="zh-CN" altLang="en-US" sz="1400" spc="400" dirty="0">
              <a:solidFill>
                <a:schemeClr val="bg1"/>
              </a:solidFill>
              <a:uFillTx/>
              <a:cs typeface="+mn-ea"/>
              <a:sym typeface="+mn-lt"/>
            </a:endParaRPr>
          </a:p>
        </p:txBody>
      </p:sp>
      <p:sp>
        <p:nvSpPr>
          <p:cNvPr id="26" name="菱形 25"/>
          <p:cNvSpPr/>
          <p:nvPr/>
        </p:nvSpPr>
        <p:spPr>
          <a:xfrm>
            <a:off x="6583563" y="5094439"/>
            <a:ext cx="650240" cy="650240"/>
          </a:xfrm>
          <a:prstGeom prst="diamond">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2400">
                <a:solidFill>
                  <a:srgbClr val="007BD8"/>
                </a:solidFill>
                <a:cs typeface="+mn-ea"/>
                <a:sym typeface="+mn-lt"/>
              </a:rPr>
              <a:t>4</a:t>
            </a:r>
            <a:endParaRPr lang="en-US" altLang="zh-CN" sz="2400">
              <a:solidFill>
                <a:srgbClr val="007BD8"/>
              </a:solidFill>
              <a:cs typeface="+mn-ea"/>
              <a:sym typeface="+mn-lt"/>
            </a:endParaRPr>
          </a:p>
        </p:txBody>
      </p:sp>
      <p:sp>
        <p:nvSpPr>
          <p:cNvPr id="27" name="文本框 17"/>
          <p:cNvSpPr txBox="1"/>
          <p:nvPr/>
        </p:nvSpPr>
        <p:spPr>
          <a:xfrm>
            <a:off x="7233803" y="5022049"/>
            <a:ext cx="3398520" cy="7950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0000"/>
              </a:lnSpc>
            </a:pPr>
            <a:r>
              <a:rPr lang="zh-CN" altLang="en-US" sz="2800" spc="100" dirty="0">
                <a:solidFill>
                  <a:schemeClr val="bg1"/>
                </a:solidFill>
                <a:uFillTx/>
                <a:cs typeface="+mn-ea"/>
                <a:sym typeface="+mn-lt"/>
              </a:rPr>
              <a:t>输入章节标题内容</a:t>
            </a:r>
            <a:endParaRPr lang="zh-CN" altLang="en-US" sz="2800" spc="100" dirty="0">
              <a:solidFill>
                <a:schemeClr val="bg1"/>
              </a:solidFill>
              <a:uFillTx/>
              <a:cs typeface="+mn-ea"/>
              <a:sym typeface="+mn-lt"/>
            </a:endParaRPr>
          </a:p>
          <a:p>
            <a:pPr algn="ctr">
              <a:lnSpc>
                <a:spcPct val="110000"/>
              </a:lnSpc>
            </a:pPr>
            <a:r>
              <a:rPr lang="zh-CN" altLang="en-US" sz="1400" spc="400" dirty="0">
                <a:solidFill>
                  <a:schemeClr val="bg1"/>
                </a:solidFill>
                <a:uFillTx/>
                <a:cs typeface="+mn-ea"/>
                <a:sym typeface="+mn-lt"/>
              </a:rPr>
              <a:t>Click here to add title</a:t>
            </a:r>
            <a:endParaRPr lang="zh-CN" altLang="en-US" sz="1400" spc="400" dirty="0">
              <a:solidFill>
                <a:schemeClr val="bg1"/>
              </a:solidFill>
              <a:uFillTx/>
              <a:cs typeface="+mn-ea"/>
              <a:sym typeface="+mn-lt"/>
            </a:endParaRPr>
          </a:p>
        </p:txBody>
      </p:sp>
      <p:sp>
        <p:nvSpPr>
          <p:cNvPr id="28" name="Footer Text"/>
          <p:cNvSpPr txBox="1"/>
          <p:nvPr/>
        </p:nvSpPr>
        <p:spPr>
          <a:xfrm>
            <a:off x="6583563" y="1103995"/>
            <a:ext cx="3815538" cy="553998"/>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dist"/>
            <a:r>
              <a:rPr lang="zh-CN" altLang="en-US" sz="3600" dirty="0">
                <a:solidFill>
                  <a:schemeClr val="bg1"/>
                </a:solidFill>
                <a:cs typeface="+mn-ea"/>
                <a:sym typeface="+mn-lt"/>
              </a:rPr>
              <a:t>目录</a:t>
            </a:r>
            <a:r>
              <a:rPr lang="en-US" altLang="zh-CN" sz="3600" dirty="0">
                <a:solidFill>
                  <a:schemeClr val="bg1"/>
                </a:solidFill>
                <a:cs typeface="+mn-ea"/>
                <a:sym typeface="+mn-lt"/>
              </a:rPr>
              <a:t>/Contents</a:t>
            </a:r>
            <a:endParaRPr lang="en-US" sz="3600" dirty="0">
              <a:solidFill>
                <a:schemeClr val="bg1"/>
              </a:solidFill>
              <a:cs typeface="+mn-ea"/>
              <a:sym typeface="+mn-l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图片包含 动物&#10;&#10;描述已自动生成"/>
          <p:cNvPicPr>
            <a:picLocks noChangeAspect="1"/>
          </p:cNvPicPr>
          <p:nvPr/>
        </p:nvPicPr>
        <p:blipFill rotWithShape="1">
          <a:blip r:embed="rId1">
            <a:extLst>
              <a:ext uri="{28A0092B-C50C-407E-A947-70E740481C1C}">
                <a14:useLocalDpi xmlns:a14="http://schemas.microsoft.com/office/drawing/2010/main" val="0"/>
              </a:ext>
            </a:extLst>
          </a:blip>
          <a:srcRect l="50444" t="27307" r="4919" b="37416"/>
          <a:stretch>
            <a:fillRect/>
          </a:stretch>
        </p:blipFill>
        <p:spPr>
          <a:xfrm flipH="1">
            <a:off x="165230" y="3241315"/>
            <a:ext cx="5442156" cy="2418737"/>
          </a:xfrm>
          <a:prstGeom prst="rect">
            <a:avLst/>
          </a:prstGeom>
        </p:spPr>
      </p:pic>
      <p:sp>
        <p:nvSpPr>
          <p:cNvPr id="4" name="Rectangle 17"/>
          <p:cNvSpPr/>
          <p:nvPr/>
        </p:nvSpPr>
        <p:spPr bwMode="auto">
          <a:xfrm>
            <a:off x="6196361" y="3071040"/>
            <a:ext cx="5245510" cy="1468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sz="1200" b="0" i="0" u="none" strike="noStrike" kern="1200" cap="none" spc="0" normalizeH="0" baseline="0" noProof="0" dirty="0">
                <a:ln>
                  <a:noFill/>
                </a:ln>
                <a:solidFill>
                  <a:schemeClr val="bg1"/>
                </a:solidFill>
                <a:effectLst/>
                <a:uLnTx/>
                <a:uFillTx/>
                <a:cs typeface="+mn-ea"/>
                <a:sym typeface="+mn-lt"/>
              </a:rPr>
              <a:t>This letterhead design is meant to project an image of professionalism and reliability. By using simple alignments we have created a very spacious feeling. The simplicity suggests strength and the spaciousness contributes to the aesthetics of the layout. These basic qualities along with the (Your Company) colors, are consistent with the overall look and helps to reinforce.</a:t>
            </a:r>
            <a:endParaRPr kumimoji="0" lang="en-US" sz="1200" b="0" i="0" u="none" strike="noStrike" kern="1200" cap="none" spc="0" normalizeH="0" baseline="0" noProof="0" dirty="0">
              <a:ln>
                <a:noFill/>
              </a:ln>
              <a:solidFill>
                <a:schemeClr val="bg1"/>
              </a:solidFill>
              <a:effectLst/>
              <a:uLnTx/>
              <a:uFillTx/>
              <a:cs typeface="+mn-ea"/>
              <a:sym typeface="+mn-lt"/>
            </a:endParaRPr>
          </a:p>
        </p:txBody>
      </p:sp>
      <p:sp>
        <p:nvSpPr>
          <p:cNvPr id="6" name="文本框 4"/>
          <p:cNvSpPr txBox="1"/>
          <p:nvPr/>
        </p:nvSpPr>
        <p:spPr>
          <a:xfrm>
            <a:off x="6009005" y="2028190"/>
            <a:ext cx="5550535" cy="82994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4800" dirty="0">
                <a:solidFill>
                  <a:schemeClr val="bg1"/>
                </a:solidFill>
                <a:cs typeface="+mn-ea"/>
                <a:sym typeface="+mn-lt"/>
              </a:rPr>
              <a:t>演示结束 谢谢观看</a:t>
            </a:r>
            <a:endParaRPr lang="zh-CN" altLang="en-US" sz="4800" dirty="0">
              <a:solidFill>
                <a:schemeClr val="bg1"/>
              </a:solidFill>
              <a:cs typeface="+mn-ea"/>
              <a:sym typeface="+mn-lt"/>
            </a:endParaRPr>
          </a:p>
        </p:txBody>
      </p:sp>
      <p:pic>
        <p:nvPicPr>
          <p:cNvPr id="7" name="图片 6"/>
          <p:cNvPicPr>
            <a:picLocks noChangeAspect="1"/>
          </p:cNvPicPr>
          <p:nvPr/>
        </p:nvPicPr>
        <p:blipFill>
          <a:blip r:embed="rId2"/>
          <a:stretch>
            <a:fillRect/>
          </a:stretch>
        </p:blipFill>
        <p:spPr>
          <a:xfrm>
            <a:off x="8460211" y="5336936"/>
            <a:ext cx="1627773" cy="64623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594196" y="2068808"/>
            <a:ext cx="2624254" cy="1899285"/>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lIns="269875" tIns="136525" rIns="269875" bIns="136525" rtlCol="0" anchor="ctr" anchorCtr="1"/>
          <a:lstStyle/>
          <a:p>
            <a:r>
              <a:rPr lang="en-US" altLang="zh-CN" sz="11500" dirty="0">
                <a:solidFill>
                  <a:schemeClr val="bg1"/>
                </a:solidFill>
                <a:cs typeface="+mn-ea"/>
                <a:sym typeface="+mn-lt"/>
              </a:rPr>
              <a:t>01</a:t>
            </a:r>
            <a:endParaRPr lang="en-US" altLang="zh-CN" sz="11500" dirty="0">
              <a:solidFill>
                <a:schemeClr val="bg1"/>
              </a:solidFill>
              <a:cs typeface="+mn-ea"/>
              <a:sym typeface="+mn-lt"/>
            </a:endParaRPr>
          </a:p>
        </p:txBody>
      </p:sp>
      <p:sp>
        <p:nvSpPr>
          <p:cNvPr id="5" name="矩形 37"/>
          <p:cNvSpPr>
            <a:spLocks noChangeArrowheads="1"/>
          </p:cNvSpPr>
          <p:nvPr/>
        </p:nvSpPr>
        <p:spPr bwMode="auto">
          <a:xfrm>
            <a:off x="6081252" y="4610535"/>
            <a:ext cx="398057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eaLnBrk="1" hangingPunct="1">
              <a:lnSpc>
                <a:spcPct val="100000"/>
              </a:lnSpc>
              <a:spcBef>
                <a:spcPct val="0"/>
              </a:spcBef>
              <a:buFontTx/>
              <a:buNone/>
            </a:pPr>
            <a:r>
              <a:rPr lang="en-US" altLang="zh-CN" sz="1100" dirty="0">
                <a:solidFill>
                  <a:schemeClr val="bg1"/>
                </a:solidFill>
                <a:latin typeface="+mn-lt"/>
                <a:ea typeface="+mn-ea"/>
                <a:cs typeface="+mn-ea"/>
                <a:sym typeface="+mn-lt"/>
              </a:rPr>
              <a:t>I long to alleviate this evil, but I cannot, and I too suffer. This has been my life. I have found it worth living</a:t>
            </a:r>
            <a:endParaRPr lang="en-US" altLang="zh-CN" sz="1100" dirty="0">
              <a:solidFill>
                <a:schemeClr val="bg1"/>
              </a:solidFill>
              <a:latin typeface="+mn-lt"/>
              <a:ea typeface="+mn-ea"/>
              <a:cs typeface="+mn-ea"/>
              <a:sym typeface="+mn-lt"/>
            </a:endParaRPr>
          </a:p>
        </p:txBody>
      </p:sp>
      <p:sp>
        <p:nvSpPr>
          <p:cNvPr id="6" name="矩形 5"/>
          <p:cNvSpPr/>
          <p:nvPr/>
        </p:nvSpPr>
        <p:spPr>
          <a:xfrm>
            <a:off x="6081252" y="4025552"/>
            <a:ext cx="3980577" cy="672685"/>
          </a:xfrm>
          <a:prstGeom prst="rect">
            <a:avLst/>
          </a:prstGeom>
        </p:spPr>
        <p:txBody>
          <a:bodyPr wrap="none">
            <a:spAutoFit/>
          </a:bodyPr>
          <a:lstStyle/>
          <a:p>
            <a:pPr>
              <a:lnSpc>
                <a:spcPct val="110000"/>
              </a:lnSpc>
            </a:pPr>
            <a:r>
              <a:rPr lang="zh-CN" altLang="en-US" sz="3600" spc="100" dirty="0">
                <a:solidFill>
                  <a:schemeClr val="bg1"/>
                </a:solidFill>
                <a:cs typeface="+mn-ea"/>
                <a:sym typeface="+mn-lt"/>
              </a:rPr>
              <a:t>输入章节标题内容</a:t>
            </a:r>
            <a:endParaRPr lang="zh-CN" altLang="en-US" sz="3600" spc="100" dirty="0">
              <a:solidFill>
                <a:schemeClr val="bg1"/>
              </a:solidFill>
              <a:cs typeface="+mn-ea"/>
              <a:sym typeface="+mn-lt"/>
            </a:endParaRPr>
          </a:p>
        </p:txBody>
      </p:sp>
      <p:cxnSp>
        <p:nvCxnSpPr>
          <p:cNvPr id="15" name="直接连接符 14"/>
          <p:cNvCxnSpPr/>
          <p:nvPr/>
        </p:nvCxnSpPr>
        <p:spPr bwMode="auto">
          <a:xfrm flipH="1">
            <a:off x="6174179" y="3888330"/>
            <a:ext cx="14942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83660" y="2106555"/>
            <a:ext cx="4160528" cy="31943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8501056" y="2141440"/>
            <a:ext cx="2210238" cy="1409311"/>
            <a:chOff x="8399762" y="1867981"/>
            <a:chExt cx="2210238" cy="1409311"/>
          </a:xfrm>
        </p:grpSpPr>
        <p:sp>
          <p:nvSpPr>
            <p:cNvPr id="42" name="Shape 63"/>
            <p:cNvSpPr/>
            <p:nvPr/>
          </p:nvSpPr>
          <p:spPr>
            <a:xfrm>
              <a:off x="8399763" y="2177661"/>
              <a:ext cx="2210237" cy="1099631"/>
            </a:xfrm>
            <a:prstGeom prst="rect">
              <a:avLst/>
            </a:prstGeom>
          </p:spPr>
          <p:txBody>
            <a:bodyPr vert="horz" wrap="square" lIns="108745" tIns="54373" rIns="108745" bIns="54373" rtlCol="0">
              <a:spAutoFit/>
            </a:bodyPr>
            <a:lstStyle/>
            <a:p>
              <a:pP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43" name="TextBox 15"/>
            <p:cNvSpPr txBox="1"/>
            <p:nvPr/>
          </p:nvSpPr>
          <p:spPr>
            <a:xfrm>
              <a:off x="8399762" y="1867981"/>
              <a:ext cx="2210237" cy="36930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grpSp>
      <p:grpSp>
        <p:nvGrpSpPr>
          <p:cNvPr id="44" name="组合 43"/>
          <p:cNvGrpSpPr/>
          <p:nvPr/>
        </p:nvGrpSpPr>
        <p:grpSpPr>
          <a:xfrm>
            <a:off x="8631684" y="4468258"/>
            <a:ext cx="2210238" cy="1409311"/>
            <a:chOff x="8399762" y="1867981"/>
            <a:chExt cx="2210238" cy="1409311"/>
          </a:xfrm>
        </p:grpSpPr>
        <p:sp>
          <p:nvSpPr>
            <p:cNvPr id="45" name="Shape 63"/>
            <p:cNvSpPr/>
            <p:nvPr/>
          </p:nvSpPr>
          <p:spPr>
            <a:xfrm>
              <a:off x="8399763" y="2177661"/>
              <a:ext cx="2210237" cy="1099631"/>
            </a:xfrm>
            <a:prstGeom prst="rect">
              <a:avLst/>
            </a:prstGeom>
          </p:spPr>
          <p:txBody>
            <a:bodyPr vert="horz" wrap="square" lIns="108745" tIns="54373" rIns="108745" bIns="54373" rtlCol="0">
              <a:spAutoFit/>
            </a:bodyPr>
            <a:lstStyle/>
            <a:p>
              <a:pP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46" name="TextBox 15"/>
            <p:cNvSpPr txBox="1"/>
            <p:nvPr/>
          </p:nvSpPr>
          <p:spPr>
            <a:xfrm>
              <a:off x="8399762" y="1867981"/>
              <a:ext cx="2210237" cy="369302"/>
            </a:xfrm>
            <a:prstGeom prst="rect">
              <a:avLst/>
            </a:prstGeom>
            <a:noFill/>
          </p:spPr>
          <p:txBody>
            <a:bodyPr wrap="square" rtlCol="0" anchor="ctr" anchorCtr="0">
              <a:spAutoFit/>
            </a:bodyPr>
            <a:lstStyle/>
            <a:p>
              <a:r>
                <a:rPr lang="zh-CN" altLang="en-US" dirty="0">
                  <a:solidFill>
                    <a:schemeClr val="bg1"/>
                  </a:solidFill>
                  <a:cs typeface="+mn-ea"/>
                  <a:sym typeface="+mn-lt"/>
                </a:rPr>
                <a:t>输入小标题</a:t>
              </a:r>
              <a:endParaRPr lang="en-US" dirty="0">
                <a:solidFill>
                  <a:schemeClr val="bg1"/>
                </a:solidFill>
                <a:cs typeface="+mn-ea"/>
                <a:sym typeface="+mn-lt"/>
              </a:endParaRPr>
            </a:p>
          </p:txBody>
        </p:sp>
      </p:grpSp>
      <p:grpSp>
        <p:nvGrpSpPr>
          <p:cNvPr id="47" name="组合 46"/>
          <p:cNvGrpSpPr/>
          <p:nvPr/>
        </p:nvGrpSpPr>
        <p:grpSpPr>
          <a:xfrm>
            <a:off x="1350078" y="2141440"/>
            <a:ext cx="2210238" cy="1409311"/>
            <a:chOff x="8399762" y="1867981"/>
            <a:chExt cx="2210238" cy="1409311"/>
          </a:xfrm>
        </p:grpSpPr>
        <p:sp>
          <p:nvSpPr>
            <p:cNvPr id="48" name="Shape 63"/>
            <p:cNvSpPr/>
            <p:nvPr/>
          </p:nvSpPr>
          <p:spPr>
            <a:xfrm>
              <a:off x="8399763" y="2177661"/>
              <a:ext cx="2210237" cy="1099631"/>
            </a:xfrm>
            <a:prstGeom prst="rect">
              <a:avLst/>
            </a:prstGeom>
          </p:spPr>
          <p:txBody>
            <a:bodyPr vert="horz" wrap="square" lIns="108745" tIns="54373" rIns="108745" bIns="54373" rtlCol="0">
              <a:spAutoFit/>
            </a:bodyPr>
            <a:lstStyle/>
            <a:p>
              <a:pPr algn="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49" name="TextBox 15"/>
            <p:cNvSpPr txBox="1"/>
            <p:nvPr/>
          </p:nvSpPr>
          <p:spPr>
            <a:xfrm>
              <a:off x="8399762" y="1867981"/>
              <a:ext cx="2210237" cy="369302"/>
            </a:xfrm>
            <a:prstGeom prst="rect">
              <a:avLst/>
            </a:prstGeom>
            <a:noFill/>
          </p:spPr>
          <p:txBody>
            <a:bodyPr wrap="square" rtlCol="0" anchor="ctr" anchorCtr="0">
              <a:spAutoFit/>
            </a:bodyPr>
            <a:lstStyle/>
            <a:p>
              <a:pPr algn="r"/>
              <a:r>
                <a:rPr lang="zh-CN" altLang="en-US" dirty="0">
                  <a:solidFill>
                    <a:schemeClr val="bg1"/>
                  </a:solidFill>
                  <a:cs typeface="+mn-ea"/>
                  <a:sym typeface="+mn-lt"/>
                </a:rPr>
                <a:t>输入小标题</a:t>
              </a:r>
              <a:endParaRPr lang="en-US" dirty="0">
                <a:solidFill>
                  <a:schemeClr val="bg1"/>
                </a:solidFill>
                <a:cs typeface="+mn-ea"/>
                <a:sym typeface="+mn-lt"/>
              </a:endParaRPr>
            </a:p>
          </p:txBody>
        </p:sp>
      </p:grpSp>
      <p:grpSp>
        <p:nvGrpSpPr>
          <p:cNvPr id="52" name="组合 51"/>
          <p:cNvGrpSpPr/>
          <p:nvPr/>
        </p:nvGrpSpPr>
        <p:grpSpPr>
          <a:xfrm>
            <a:off x="1480706" y="4468258"/>
            <a:ext cx="2210238" cy="1409311"/>
            <a:chOff x="8399762" y="1867981"/>
            <a:chExt cx="2210238" cy="1409311"/>
          </a:xfrm>
        </p:grpSpPr>
        <p:sp>
          <p:nvSpPr>
            <p:cNvPr id="53" name="Shape 63"/>
            <p:cNvSpPr/>
            <p:nvPr/>
          </p:nvSpPr>
          <p:spPr>
            <a:xfrm>
              <a:off x="8399763" y="2177661"/>
              <a:ext cx="2210237" cy="1099631"/>
            </a:xfrm>
            <a:prstGeom prst="rect">
              <a:avLst/>
            </a:prstGeom>
          </p:spPr>
          <p:txBody>
            <a:bodyPr vert="horz" wrap="square" lIns="108745" tIns="54373" rIns="108745" bIns="54373" rtlCol="0">
              <a:spAutoFit/>
            </a:bodyPr>
            <a:lstStyle/>
            <a:p>
              <a:pPr algn="r" defTabSz="1087755">
                <a:lnSpc>
                  <a:spcPct val="150000"/>
                </a:lnSpc>
                <a:spcBef>
                  <a:spcPct val="20000"/>
                </a:spcBef>
              </a:pPr>
              <a:r>
                <a:rPr lang="en-US" sz="1100" dirty="0">
                  <a:solidFill>
                    <a:schemeClr val="bg1"/>
                  </a:solidFill>
                  <a:cs typeface="+mn-ea"/>
                  <a:sym typeface="+mn-lt"/>
                </a:rPr>
                <a:t>There are many variations of passages of Lorem Ipsum available, but the majority have suffered alteration </a:t>
              </a:r>
              <a:endParaRPr lang="en-US" sz="1100" dirty="0">
                <a:solidFill>
                  <a:schemeClr val="bg1"/>
                </a:solidFill>
                <a:cs typeface="+mn-ea"/>
                <a:sym typeface="+mn-lt"/>
              </a:endParaRPr>
            </a:p>
          </p:txBody>
        </p:sp>
        <p:sp>
          <p:nvSpPr>
            <p:cNvPr id="54" name="TextBox 15"/>
            <p:cNvSpPr txBox="1"/>
            <p:nvPr/>
          </p:nvSpPr>
          <p:spPr>
            <a:xfrm>
              <a:off x="8399762" y="1867981"/>
              <a:ext cx="2210237" cy="369302"/>
            </a:xfrm>
            <a:prstGeom prst="rect">
              <a:avLst/>
            </a:prstGeom>
            <a:noFill/>
          </p:spPr>
          <p:txBody>
            <a:bodyPr wrap="square" rtlCol="0" anchor="ctr" anchorCtr="0">
              <a:spAutoFit/>
            </a:bodyPr>
            <a:lstStyle/>
            <a:p>
              <a:pPr algn="r"/>
              <a:r>
                <a:rPr lang="zh-CN" altLang="en-US" dirty="0">
                  <a:solidFill>
                    <a:schemeClr val="bg1"/>
                  </a:solidFill>
                  <a:cs typeface="+mn-ea"/>
                  <a:sym typeface="+mn-lt"/>
                </a:rPr>
                <a:t>输入小标题</a:t>
              </a:r>
              <a:endParaRPr lang="en-US" dirty="0">
                <a:solidFill>
                  <a:schemeClr val="bg1"/>
                </a:solidFill>
                <a:cs typeface="+mn-ea"/>
                <a:sym typeface="+mn-lt"/>
              </a:endParaRPr>
            </a:p>
          </p:txBody>
        </p:sp>
      </p:grpSp>
      <p:grpSp>
        <p:nvGrpSpPr>
          <p:cNvPr id="15" name="组合 14"/>
          <p:cNvGrpSpPr/>
          <p:nvPr/>
        </p:nvGrpSpPr>
        <p:grpSpPr>
          <a:xfrm>
            <a:off x="4272110" y="484494"/>
            <a:ext cx="3593465" cy="727588"/>
            <a:chOff x="4272110" y="449964"/>
            <a:chExt cx="3593465" cy="727588"/>
          </a:xfrm>
        </p:grpSpPr>
        <p:sp>
          <p:nvSpPr>
            <p:cNvPr id="16"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17" name="TextBox 6"/>
            <p:cNvSpPr txBox="1"/>
            <p:nvPr/>
          </p:nvSpPr>
          <p:spPr>
            <a:xfrm>
              <a:off x="4272110" y="449964"/>
              <a:ext cx="3593465"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478601" y="2681028"/>
            <a:ext cx="3234797" cy="4313063"/>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extBox 127"/>
          <p:cNvSpPr txBox="1"/>
          <p:nvPr/>
        </p:nvSpPr>
        <p:spPr>
          <a:xfrm>
            <a:off x="5048987" y="1959512"/>
            <a:ext cx="6524074" cy="1077859"/>
          </a:xfrm>
          <a:prstGeom prst="rect">
            <a:avLst/>
          </a:prstGeom>
          <a:noFill/>
        </p:spPr>
        <p:txBody>
          <a:bodyPr wrap="square" rtlCol="0">
            <a:spAutoFit/>
          </a:bodyPr>
          <a:lstStyle/>
          <a:p>
            <a:pPr algn="just">
              <a:lnSpc>
                <a:spcPct val="150000"/>
              </a:lnSpc>
              <a:spcAft>
                <a:spcPts val="600"/>
              </a:spcAft>
            </a:pPr>
            <a:r>
              <a:rPr lang="en-US" sz="1100" dirty="0">
                <a:solidFill>
                  <a:schemeClr val="bg1"/>
                </a:solidFill>
                <a:cs typeface="+mn-ea"/>
                <a:sym typeface="+mn-lt"/>
              </a:rPr>
              <a:t>Lorem ipsum dolor sit </a:t>
            </a:r>
            <a:r>
              <a:rPr lang="en-US" sz="1100" dirty="0" err="1">
                <a:solidFill>
                  <a:schemeClr val="bg1"/>
                </a:solidFill>
                <a:cs typeface="+mn-ea"/>
                <a:sym typeface="+mn-lt"/>
              </a:rPr>
              <a:t>amet</a:t>
            </a:r>
            <a:r>
              <a:rPr lang="en-US" sz="1100" dirty="0">
                <a:solidFill>
                  <a:schemeClr val="bg1"/>
                </a:solidFill>
                <a:cs typeface="+mn-ea"/>
                <a:sym typeface="+mn-lt"/>
              </a:rPr>
              <a:t> integer </a:t>
            </a:r>
            <a:r>
              <a:rPr lang="en-US" sz="1100" dirty="0" err="1">
                <a:solidFill>
                  <a:schemeClr val="bg1"/>
                </a:solidFill>
                <a:cs typeface="+mn-ea"/>
                <a:sym typeface="+mn-lt"/>
              </a:rPr>
              <a:t>alip</a:t>
            </a:r>
            <a:r>
              <a:rPr lang="en-US" sz="1100" dirty="0">
                <a:solidFill>
                  <a:schemeClr val="bg1"/>
                </a:solidFill>
                <a:cs typeface="+mn-ea"/>
                <a:sym typeface="+mn-lt"/>
              </a:rPr>
              <a:t> </a:t>
            </a:r>
            <a:r>
              <a:rPr lang="en-US" sz="1100" dirty="0" err="1">
                <a:solidFill>
                  <a:schemeClr val="bg1"/>
                </a:solidFill>
                <a:cs typeface="+mn-ea"/>
                <a:sym typeface="+mn-lt"/>
              </a:rPr>
              <a:t>bolean</a:t>
            </a:r>
            <a:r>
              <a:rPr lang="en-US" sz="1100" dirty="0">
                <a:solidFill>
                  <a:schemeClr val="bg1"/>
                </a:solidFill>
                <a:cs typeface="+mn-ea"/>
                <a:sym typeface="+mn-lt"/>
              </a:rPr>
              <a:t> </a:t>
            </a:r>
            <a:r>
              <a:rPr lang="en-US" sz="1100" dirty="0" err="1">
                <a:solidFill>
                  <a:schemeClr val="bg1"/>
                </a:solidFill>
                <a:cs typeface="+mn-ea"/>
                <a:sym typeface="+mn-lt"/>
              </a:rPr>
              <a:t>estapea</a:t>
            </a:r>
            <a:r>
              <a:rPr lang="en-US" sz="1100" dirty="0">
                <a:solidFill>
                  <a:schemeClr val="bg1"/>
                </a:solidFill>
                <a:cs typeface="+mn-ea"/>
                <a:sym typeface="+mn-lt"/>
              </a:rPr>
              <a:t> </a:t>
            </a:r>
            <a:r>
              <a:rPr lang="en-US" sz="1100" dirty="0" err="1">
                <a:solidFill>
                  <a:schemeClr val="bg1"/>
                </a:solidFill>
                <a:cs typeface="+mn-ea"/>
                <a:sym typeface="+mn-lt"/>
              </a:rPr>
              <a:t>ruhama</a:t>
            </a:r>
            <a:r>
              <a:rPr lang="en-US" sz="1100" dirty="0">
                <a:solidFill>
                  <a:schemeClr val="bg1"/>
                </a:solidFill>
                <a:cs typeface="+mn-ea"/>
                <a:sym typeface="+mn-lt"/>
              </a:rPr>
              <a:t> </a:t>
            </a:r>
            <a:r>
              <a:rPr lang="en-US" sz="1100" dirty="0" err="1">
                <a:solidFill>
                  <a:schemeClr val="bg1"/>
                </a:solidFill>
                <a:cs typeface="+mn-ea"/>
                <a:sym typeface="+mn-lt"/>
              </a:rPr>
              <a:t>beyn</a:t>
            </a:r>
            <a:r>
              <a:rPr lang="en-US" sz="1100" dirty="0">
                <a:solidFill>
                  <a:schemeClr val="bg1"/>
                </a:solidFill>
                <a:cs typeface="+mn-ea"/>
                <a:sym typeface="+mn-lt"/>
              </a:rPr>
              <a:t> </a:t>
            </a:r>
            <a:r>
              <a:rPr lang="en-US" sz="1100" dirty="0" err="1">
                <a:solidFill>
                  <a:schemeClr val="bg1"/>
                </a:solidFill>
                <a:cs typeface="+mn-ea"/>
                <a:sym typeface="+mn-lt"/>
              </a:rPr>
              <a:t>sirra</a:t>
            </a:r>
            <a:r>
              <a:rPr lang="en-US" sz="1100" dirty="0">
                <a:solidFill>
                  <a:schemeClr val="bg1"/>
                </a:solidFill>
                <a:cs typeface="+mn-ea"/>
                <a:sym typeface="+mn-lt"/>
              </a:rPr>
              <a:t> less pick and jump debug blue bird or blue bug dura ma aw </a:t>
            </a:r>
            <a:r>
              <a:rPr lang="en-US" sz="1100" dirty="0" err="1">
                <a:solidFill>
                  <a:schemeClr val="bg1"/>
                </a:solidFill>
                <a:cs typeface="+mn-ea"/>
                <a:sym typeface="+mn-lt"/>
              </a:rPr>
              <a:t>dorumia</a:t>
            </a:r>
            <a:r>
              <a:rPr lang="en-US" sz="1100" dirty="0">
                <a:solidFill>
                  <a:schemeClr val="bg1"/>
                </a:solidFill>
                <a:cs typeface="+mn-ea"/>
                <a:sym typeface="+mn-lt"/>
              </a:rPr>
              <a:t> </a:t>
            </a:r>
            <a:r>
              <a:rPr lang="en-US" sz="1100" dirty="0" err="1">
                <a:solidFill>
                  <a:schemeClr val="bg1"/>
                </a:solidFill>
                <a:cs typeface="+mn-ea"/>
                <a:sym typeface="+mn-lt"/>
              </a:rPr>
              <a:t>escip</a:t>
            </a:r>
            <a:r>
              <a:rPr lang="en-US" sz="1100" dirty="0">
                <a:solidFill>
                  <a:schemeClr val="bg1"/>
                </a:solidFill>
                <a:cs typeface="+mn-ea"/>
                <a:sym typeface="+mn-lt"/>
              </a:rPr>
              <a:t> </a:t>
            </a:r>
            <a:r>
              <a:rPr lang="en-US" sz="1100" dirty="0" err="1">
                <a:solidFill>
                  <a:schemeClr val="bg1"/>
                </a:solidFill>
                <a:cs typeface="+mn-ea"/>
                <a:sym typeface="+mn-lt"/>
              </a:rPr>
              <a:t>volup</a:t>
            </a:r>
            <a:r>
              <a:rPr lang="en-US" sz="1100" dirty="0">
                <a:solidFill>
                  <a:schemeClr val="bg1"/>
                </a:solidFill>
                <a:cs typeface="+mn-ea"/>
                <a:sym typeface="+mn-lt"/>
              </a:rPr>
              <a:t> </a:t>
            </a:r>
            <a:r>
              <a:rPr lang="en-US" sz="1100" dirty="0" err="1">
                <a:solidFill>
                  <a:schemeClr val="bg1"/>
                </a:solidFill>
                <a:cs typeface="+mn-ea"/>
                <a:sym typeface="+mn-lt"/>
              </a:rPr>
              <a:t>dolupta</a:t>
            </a:r>
            <a:r>
              <a:rPr lang="en-US" sz="1100" dirty="0">
                <a:solidFill>
                  <a:schemeClr val="bg1"/>
                </a:solidFill>
                <a:cs typeface="+mn-ea"/>
                <a:sym typeface="+mn-lt"/>
              </a:rPr>
              <a:t> </a:t>
            </a:r>
            <a:r>
              <a:rPr lang="en-US" sz="1100" dirty="0" err="1">
                <a:solidFill>
                  <a:schemeClr val="bg1"/>
                </a:solidFill>
                <a:cs typeface="+mn-ea"/>
                <a:sym typeface="+mn-lt"/>
              </a:rPr>
              <a:t>volor</a:t>
            </a:r>
            <a:r>
              <a:rPr lang="en-US" sz="1100" dirty="0">
                <a:solidFill>
                  <a:schemeClr val="bg1"/>
                </a:solidFill>
                <a:cs typeface="+mn-ea"/>
                <a:sym typeface="+mn-lt"/>
              </a:rPr>
              <a:t> sit ascii dependent pendant. Understanding term in business is a very urgent matter not only for you but for all clients your are going to have otherwise they could be gone in no time lorem ipsum </a:t>
            </a:r>
            <a:r>
              <a:rPr lang="en-US" sz="1100" dirty="0" err="1">
                <a:solidFill>
                  <a:schemeClr val="bg1"/>
                </a:solidFill>
                <a:cs typeface="+mn-ea"/>
                <a:sym typeface="+mn-lt"/>
              </a:rPr>
              <a:t>valar</a:t>
            </a:r>
            <a:r>
              <a:rPr lang="en-US" sz="1100" dirty="0">
                <a:solidFill>
                  <a:schemeClr val="bg1"/>
                </a:solidFill>
                <a:cs typeface="+mn-ea"/>
                <a:sym typeface="+mn-lt"/>
              </a:rPr>
              <a:t> sip </a:t>
            </a:r>
            <a:r>
              <a:rPr lang="en-US" sz="1100" dirty="0" err="1">
                <a:solidFill>
                  <a:schemeClr val="bg1"/>
                </a:solidFill>
                <a:cs typeface="+mn-ea"/>
                <a:sym typeface="+mn-lt"/>
              </a:rPr>
              <a:t>fumigue</a:t>
            </a:r>
            <a:r>
              <a:rPr lang="en-US" sz="1100" dirty="0">
                <a:solidFill>
                  <a:schemeClr val="bg1"/>
                </a:solidFill>
                <a:cs typeface="+mn-ea"/>
                <a:sym typeface="+mn-lt"/>
              </a:rPr>
              <a:t> </a:t>
            </a:r>
            <a:r>
              <a:rPr lang="en-US" sz="1100" dirty="0" err="1">
                <a:solidFill>
                  <a:schemeClr val="bg1"/>
                </a:solidFill>
                <a:cs typeface="+mn-ea"/>
                <a:sym typeface="+mn-lt"/>
              </a:rPr>
              <a:t>aleh</a:t>
            </a:r>
            <a:r>
              <a:rPr lang="en-US" sz="1100" dirty="0">
                <a:solidFill>
                  <a:schemeClr val="bg1"/>
                </a:solidFill>
                <a:cs typeface="+mn-ea"/>
                <a:sym typeface="+mn-lt"/>
              </a:rPr>
              <a:t> </a:t>
            </a:r>
            <a:r>
              <a:rPr lang="en-US" sz="1100" dirty="0" err="1">
                <a:solidFill>
                  <a:schemeClr val="bg1"/>
                </a:solidFill>
                <a:cs typeface="+mn-ea"/>
                <a:sym typeface="+mn-lt"/>
              </a:rPr>
              <a:t>pue</a:t>
            </a:r>
            <a:r>
              <a:rPr lang="en-US" sz="1100" dirty="0">
                <a:solidFill>
                  <a:schemeClr val="bg1"/>
                </a:solidFill>
                <a:cs typeface="+mn-ea"/>
                <a:sym typeface="+mn-lt"/>
              </a:rPr>
              <a:t>.</a:t>
            </a:r>
            <a:endParaRPr lang="en-US" sz="1100" dirty="0">
              <a:solidFill>
                <a:schemeClr val="bg1"/>
              </a:solidFill>
              <a:cs typeface="+mn-ea"/>
              <a:sym typeface="+mn-lt"/>
            </a:endParaRPr>
          </a:p>
        </p:txBody>
      </p:sp>
      <p:sp>
        <p:nvSpPr>
          <p:cNvPr id="136" name="Oval 135"/>
          <p:cNvSpPr/>
          <p:nvPr/>
        </p:nvSpPr>
        <p:spPr>
          <a:xfrm>
            <a:off x="8483865" y="4858675"/>
            <a:ext cx="543798" cy="5432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cs typeface="+mn-ea"/>
              <a:sym typeface="+mn-lt"/>
            </a:endParaRPr>
          </a:p>
        </p:txBody>
      </p:sp>
      <p:sp>
        <p:nvSpPr>
          <p:cNvPr id="137" name="Freeform 13"/>
          <p:cNvSpPr>
            <a:spLocks noEditPoints="1"/>
          </p:cNvSpPr>
          <p:nvPr/>
        </p:nvSpPr>
        <p:spPr bwMode="auto">
          <a:xfrm>
            <a:off x="8589918" y="5001896"/>
            <a:ext cx="338159" cy="254690"/>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rgbClr val="007BD8"/>
          </a:solidFill>
          <a:ln w="9525">
            <a:noFill/>
            <a:round/>
          </a:ln>
        </p:spPr>
        <p:txBody>
          <a:bodyPr vert="horz" wrap="square" lIns="45720" tIns="22860" rIns="45720" bIns="22860" numCol="1" anchor="t" anchorCtr="0" compatLnSpc="1"/>
          <a:lstStyle/>
          <a:p>
            <a:endParaRPr lang="en-US" sz="900" dirty="0">
              <a:solidFill>
                <a:schemeClr val="bg1"/>
              </a:solidFill>
              <a:cs typeface="+mn-ea"/>
              <a:sym typeface="+mn-lt"/>
            </a:endParaRPr>
          </a:p>
        </p:txBody>
      </p:sp>
      <p:sp>
        <p:nvSpPr>
          <p:cNvPr id="130" name="Oval 129"/>
          <p:cNvSpPr/>
          <p:nvPr/>
        </p:nvSpPr>
        <p:spPr>
          <a:xfrm>
            <a:off x="5161934" y="3626305"/>
            <a:ext cx="543798" cy="5432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cs typeface="+mn-ea"/>
              <a:sym typeface="+mn-lt"/>
            </a:endParaRPr>
          </a:p>
        </p:txBody>
      </p:sp>
      <p:sp>
        <p:nvSpPr>
          <p:cNvPr id="138" name="Freeform 103"/>
          <p:cNvSpPr>
            <a:spLocks noEditPoints="1"/>
          </p:cNvSpPr>
          <p:nvPr/>
        </p:nvSpPr>
        <p:spPr bwMode="auto">
          <a:xfrm>
            <a:off x="5305945" y="3701689"/>
            <a:ext cx="265100" cy="390364"/>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rgbClr val="007BD8"/>
          </a:solidFill>
          <a:ln w="9525">
            <a:noFill/>
            <a:round/>
          </a:ln>
        </p:spPr>
        <p:txBody>
          <a:bodyPr vert="horz" wrap="square" lIns="45720" tIns="22860" rIns="45720" bIns="22860" numCol="1" anchor="t" anchorCtr="0" compatLnSpc="1"/>
          <a:lstStyle/>
          <a:p>
            <a:endParaRPr lang="en-US" sz="900" dirty="0">
              <a:solidFill>
                <a:schemeClr val="bg1"/>
              </a:solidFill>
              <a:cs typeface="+mn-ea"/>
              <a:sym typeface="+mn-lt"/>
            </a:endParaRPr>
          </a:p>
        </p:txBody>
      </p:sp>
      <p:sp>
        <p:nvSpPr>
          <p:cNvPr id="132" name="Oval 131"/>
          <p:cNvSpPr/>
          <p:nvPr/>
        </p:nvSpPr>
        <p:spPr>
          <a:xfrm>
            <a:off x="5161934" y="4855493"/>
            <a:ext cx="543798" cy="5432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cs typeface="+mn-ea"/>
              <a:sym typeface="+mn-lt"/>
            </a:endParaRPr>
          </a:p>
        </p:txBody>
      </p:sp>
      <p:sp>
        <p:nvSpPr>
          <p:cNvPr id="139" name="Freeform 36"/>
          <p:cNvSpPr>
            <a:spLocks noEditPoints="1"/>
          </p:cNvSpPr>
          <p:nvPr/>
        </p:nvSpPr>
        <p:spPr bwMode="auto">
          <a:xfrm>
            <a:off x="5297093" y="4979189"/>
            <a:ext cx="273952" cy="297496"/>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rgbClr val="007BD8"/>
          </a:solidFill>
          <a:ln w="9525">
            <a:noFill/>
            <a:round/>
          </a:ln>
        </p:spPr>
        <p:txBody>
          <a:bodyPr vert="horz" wrap="square" lIns="45720" tIns="22860" rIns="45720" bIns="22860" numCol="1" anchor="t" anchorCtr="0" compatLnSpc="1"/>
          <a:lstStyle/>
          <a:p>
            <a:endParaRPr lang="en-US" sz="900" dirty="0">
              <a:solidFill>
                <a:schemeClr val="bg1"/>
              </a:solidFill>
              <a:cs typeface="+mn-ea"/>
              <a:sym typeface="+mn-lt"/>
            </a:endParaRPr>
          </a:p>
        </p:txBody>
      </p:sp>
      <p:sp>
        <p:nvSpPr>
          <p:cNvPr id="134" name="Oval 133"/>
          <p:cNvSpPr/>
          <p:nvPr/>
        </p:nvSpPr>
        <p:spPr>
          <a:xfrm>
            <a:off x="8483865" y="3629487"/>
            <a:ext cx="543798" cy="5432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cs typeface="+mn-ea"/>
              <a:sym typeface="+mn-lt"/>
            </a:endParaRPr>
          </a:p>
        </p:txBody>
      </p:sp>
      <p:sp>
        <p:nvSpPr>
          <p:cNvPr id="140" name="Freeform 135"/>
          <p:cNvSpPr>
            <a:spLocks noEditPoints="1"/>
          </p:cNvSpPr>
          <p:nvPr/>
        </p:nvSpPr>
        <p:spPr bwMode="auto">
          <a:xfrm>
            <a:off x="8615176" y="3770843"/>
            <a:ext cx="281810" cy="263974"/>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rgbClr val="007BD8"/>
          </a:solidFill>
          <a:ln w="9525">
            <a:noFill/>
            <a:round/>
          </a:ln>
        </p:spPr>
        <p:txBody>
          <a:bodyPr vert="horz" wrap="square" lIns="45720" tIns="22860" rIns="45720" bIns="22860" numCol="1" anchor="t" anchorCtr="0" compatLnSpc="1"/>
          <a:lstStyle/>
          <a:p>
            <a:endParaRPr lang="en-US" sz="900" dirty="0">
              <a:solidFill>
                <a:schemeClr val="bg1"/>
              </a:solidFill>
              <a:cs typeface="+mn-ea"/>
              <a:sym typeface="+mn-lt"/>
            </a:endParaRPr>
          </a:p>
        </p:txBody>
      </p:sp>
      <p:sp>
        <p:nvSpPr>
          <p:cNvPr id="142" name="Shape 63"/>
          <p:cNvSpPr/>
          <p:nvPr/>
        </p:nvSpPr>
        <p:spPr>
          <a:xfrm>
            <a:off x="9283576" y="3875480"/>
            <a:ext cx="2311569" cy="544029"/>
          </a:xfrm>
          <a:prstGeom prst="rect">
            <a:avLst/>
          </a:prstGeom>
        </p:spPr>
        <p:txBody>
          <a:bodyPr vert="horz" wrap="square" lIns="108745" tIns="54373" rIns="108745" bIns="54373" rtlCol="0">
            <a:spAutoFit/>
          </a:bodyPr>
          <a:lstStyle/>
          <a:p>
            <a:pPr defTabSz="1087755">
              <a:lnSpc>
                <a:spcPct val="150000"/>
              </a:lnSpc>
              <a:spcBef>
                <a:spcPct val="20000"/>
              </a:spcBef>
            </a:pPr>
            <a:r>
              <a:rPr lang="en-US" sz="1000" dirty="0">
                <a:solidFill>
                  <a:schemeClr val="bg1"/>
                </a:solidFill>
                <a:cs typeface="+mn-ea"/>
                <a:sym typeface="+mn-lt"/>
              </a:rPr>
              <a:t>There are many variations of passages of Lorem Ipsum available</a:t>
            </a:r>
            <a:endParaRPr lang="en-US" sz="1000" dirty="0">
              <a:solidFill>
                <a:schemeClr val="bg1"/>
              </a:solidFill>
              <a:cs typeface="+mn-ea"/>
              <a:sym typeface="+mn-lt"/>
            </a:endParaRPr>
          </a:p>
        </p:txBody>
      </p:sp>
      <p:sp>
        <p:nvSpPr>
          <p:cNvPr id="143" name="TextBox 15"/>
          <p:cNvSpPr txBox="1"/>
          <p:nvPr/>
        </p:nvSpPr>
        <p:spPr>
          <a:xfrm>
            <a:off x="9283576" y="3581174"/>
            <a:ext cx="2072574" cy="338554"/>
          </a:xfrm>
          <a:prstGeom prst="rect">
            <a:avLst/>
          </a:prstGeom>
          <a:noFill/>
        </p:spPr>
        <p:txBody>
          <a:bodyPr wrap="square" rtlCol="0" anchor="ctr" anchorCtr="0">
            <a:spAutoFit/>
          </a:bodyPr>
          <a:lstStyle/>
          <a:p>
            <a:r>
              <a:rPr lang="zh-CN" altLang="en-US" sz="1600" dirty="0">
                <a:solidFill>
                  <a:schemeClr val="bg1"/>
                </a:solidFill>
                <a:cs typeface="+mn-ea"/>
                <a:sym typeface="+mn-lt"/>
              </a:rPr>
              <a:t>输入小标题</a:t>
            </a:r>
            <a:endParaRPr lang="en-US" sz="1600" dirty="0">
              <a:solidFill>
                <a:schemeClr val="bg1"/>
              </a:solidFill>
              <a:cs typeface="+mn-ea"/>
              <a:sym typeface="+mn-lt"/>
            </a:endParaRPr>
          </a:p>
        </p:txBody>
      </p:sp>
      <p:sp>
        <p:nvSpPr>
          <p:cNvPr id="145" name="Shape 63"/>
          <p:cNvSpPr/>
          <p:nvPr/>
        </p:nvSpPr>
        <p:spPr>
          <a:xfrm>
            <a:off x="9261492" y="5152981"/>
            <a:ext cx="2311569" cy="544029"/>
          </a:xfrm>
          <a:prstGeom prst="rect">
            <a:avLst/>
          </a:prstGeom>
        </p:spPr>
        <p:txBody>
          <a:bodyPr vert="horz" wrap="square" lIns="108745" tIns="54373" rIns="108745" bIns="54373" rtlCol="0">
            <a:spAutoFit/>
          </a:bodyPr>
          <a:lstStyle/>
          <a:p>
            <a:pPr defTabSz="1087755">
              <a:lnSpc>
                <a:spcPct val="150000"/>
              </a:lnSpc>
              <a:spcBef>
                <a:spcPct val="20000"/>
              </a:spcBef>
            </a:pPr>
            <a:r>
              <a:rPr lang="en-US" sz="1000" dirty="0">
                <a:solidFill>
                  <a:schemeClr val="bg1"/>
                </a:solidFill>
                <a:cs typeface="+mn-ea"/>
                <a:sym typeface="+mn-lt"/>
              </a:rPr>
              <a:t>There are many variations of passages of Lorem Ipsum available</a:t>
            </a:r>
            <a:endParaRPr lang="en-US" sz="1000" dirty="0">
              <a:solidFill>
                <a:schemeClr val="bg1"/>
              </a:solidFill>
              <a:cs typeface="+mn-ea"/>
              <a:sym typeface="+mn-lt"/>
            </a:endParaRPr>
          </a:p>
        </p:txBody>
      </p:sp>
      <p:sp>
        <p:nvSpPr>
          <p:cNvPr id="146" name="TextBox 15"/>
          <p:cNvSpPr txBox="1"/>
          <p:nvPr/>
        </p:nvSpPr>
        <p:spPr>
          <a:xfrm>
            <a:off x="9261492" y="4858675"/>
            <a:ext cx="2072574" cy="338554"/>
          </a:xfrm>
          <a:prstGeom prst="rect">
            <a:avLst/>
          </a:prstGeom>
          <a:noFill/>
        </p:spPr>
        <p:txBody>
          <a:bodyPr wrap="square" rtlCol="0" anchor="ctr" anchorCtr="0">
            <a:spAutoFit/>
          </a:bodyPr>
          <a:lstStyle/>
          <a:p>
            <a:r>
              <a:rPr lang="zh-CN" altLang="en-US" sz="1600" dirty="0">
                <a:solidFill>
                  <a:schemeClr val="bg1"/>
                </a:solidFill>
                <a:cs typeface="+mn-ea"/>
                <a:sym typeface="+mn-lt"/>
              </a:rPr>
              <a:t>输入小标题</a:t>
            </a:r>
            <a:endParaRPr lang="en-US" sz="1600" dirty="0">
              <a:solidFill>
                <a:schemeClr val="bg1"/>
              </a:solidFill>
              <a:cs typeface="+mn-ea"/>
              <a:sym typeface="+mn-lt"/>
            </a:endParaRPr>
          </a:p>
        </p:txBody>
      </p:sp>
      <p:sp>
        <p:nvSpPr>
          <p:cNvPr id="148" name="Shape 63"/>
          <p:cNvSpPr/>
          <p:nvPr/>
        </p:nvSpPr>
        <p:spPr>
          <a:xfrm>
            <a:off x="5916114" y="3875480"/>
            <a:ext cx="2311569" cy="544029"/>
          </a:xfrm>
          <a:prstGeom prst="rect">
            <a:avLst/>
          </a:prstGeom>
        </p:spPr>
        <p:txBody>
          <a:bodyPr vert="horz" wrap="square" lIns="108745" tIns="54373" rIns="108745" bIns="54373" rtlCol="0">
            <a:spAutoFit/>
          </a:bodyPr>
          <a:lstStyle/>
          <a:p>
            <a:pPr defTabSz="1087755">
              <a:lnSpc>
                <a:spcPct val="150000"/>
              </a:lnSpc>
              <a:spcBef>
                <a:spcPct val="20000"/>
              </a:spcBef>
            </a:pPr>
            <a:r>
              <a:rPr lang="en-US" sz="1000" dirty="0">
                <a:solidFill>
                  <a:schemeClr val="bg1"/>
                </a:solidFill>
                <a:cs typeface="+mn-ea"/>
                <a:sym typeface="+mn-lt"/>
              </a:rPr>
              <a:t>There are many variations of passages of Lorem Ipsum available</a:t>
            </a:r>
            <a:endParaRPr lang="en-US" sz="1000" dirty="0">
              <a:solidFill>
                <a:schemeClr val="bg1"/>
              </a:solidFill>
              <a:cs typeface="+mn-ea"/>
              <a:sym typeface="+mn-lt"/>
            </a:endParaRPr>
          </a:p>
        </p:txBody>
      </p:sp>
      <p:sp>
        <p:nvSpPr>
          <p:cNvPr id="149" name="TextBox 15"/>
          <p:cNvSpPr txBox="1"/>
          <p:nvPr/>
        </p:nvSpPr>
        <p:spPr>
          <a:xfrm>
            <a:off x="5916114" y="3581174"/>
            <a:ext cx="2072574" cy="338554"/>
          </a:xfrm>
          <a:prstGeom prst="rect">
            <a:avLst/>
          </a:prstGeom>
          <a:noFill/>
        </p:spPr>
        <p:txBody>
          <a:bodyPr wrap="square" rtlCol="0" anchor="ctr" anchorCtr="0">
            <a:spAutoFit/>
          </a:bodyPr>
          <a:lstStyle/>
          <a:p>
            <a:r>
              <a:rPr lang="zh-CN" altLang="en-US" sz="1600" dirty="0">
                <a:solidFill>
                  <a:schemeClr val="bg1"/>
                </a:solidFill>
                <a:cs typeface="+mn-ea"/>
                <a:sym typeface="+mn-lt"/>
              </a:rPr>
              <a:t>输入小标题</a:t>
            </a:r>
            <a:endParaRPr lang="en-US" sz="1600" dirty="0">
              <a:solidFill>
                <a:schemeClr val="bg1"/>
              </a:solidFill>
              <a:cs typeface="+mn-ea"/>
              <a:sym typeface="+mn-lt"/>
            </a:endParaRPr>
          </a:p>
        </p:txBody>
      </p:sp>
      <p:sp>
        <p:nvSpPr>
          <p:cNvPr id="151" name="Shape 63"/>
          <p:cNvSpPr/>
          <p:nvPr/>
        </p:nvSpPr>
        <p:spPr>
          <a:xfrm>
            <a:off x="5894030" y="5152981"/>
            <a:ext cx="2311569" cy="544029"/>
          </a:xfrm>
          <a:prstGeom prst="rect">
            <a:avLst/>
          </a:prstGeom>
        </p:spPr>
        <p:txBody>
          <a:bodyPr vert="horz" wrap="square" lIns="108745" tIns="54373" rIns="108745" bIns="54373" rtlCol="0">
            <a:spAutoFit/>
          </a:bodyPr>
          <a:lstStyle/>
          <a:p>
            <a:pPr defTabSz="1087755">
              <a:lnSpc>
                <a:spcPct val="150000"/>
              </a:lnSpc>
              <a:spcBef>
                <a:spcPct val="20000"/>
              </a:spcBef>
            </a:pPr>
            <a:r>
              <a:rPr lang="en-US" sz="1000" dirty="0">
                <a:solidFill>
                  <a:schemeClr val="bg1"/>
                </a:solidFill>
                <a:cs typeface="+mn-ea"/>
                <a:sym typeface="+mn-lt"/>
              </a:rPr>
              <a:t>There are many variations of passages of Lorem Ipsum available</a:t>
            </a:r>
            <a:endParaRPr lang="en-US" sz="1000" dirty="0">
              <a:solidFill>
                <a:schemeClr val="bg1"/>
              </a:solidFill>
              <a:cs typeface="+mn-ea"/>
              <a:sym typeface="+mn-lt"/>
            </a:endParaRPr>
          </a:p>
        </p:txBody>
      </p:sp>
      <p:sp>
        <p:nvSpPr>
          <p:cNvPr id="152" name="TextBox 15"/>
          <p:cNvSpPr txBox="1"/>
          <p:nvPr/>
        </p:nvSpPr>
        <p:spPr>
          <a:xfrm>
            <a:off x="5894030" y="4858675"/>
            <a:ext cx="2072574" cy="338554"/>
          </a:xfrm>
          <a:prstGeom prst="rect">
            <a:avLst/>
          </a:prstGeom>
          <a:noFill/>
        </p:spPr>
        <p:txBody>
          <a:bodyPr wrap="square" rtlCol="0" anchor="ctr" anchorCtr="0">
            <a:spAutoFit/>
          </a:bodyPr>
          <a:lstStyle/>
          <a:p>
            <a:r>
              <a:rPr lang="zh-CN" altLang="en-US" sz="1600" dirty="0">
                <a:solidFill>
                  <a:schemeClr val="bg1"/>
                </a:solidFill>
                <a:cs typeface="+mn-ea"/>
                <a:sym typeface="+mn-lt"/>
              </a:rPr>
              <a:t>输入小标题</a:t>
            </a:r>
            <a:endParaRPr lang="en-US" sz="1600" dirty="0">
              <a:solidFill>
                <a:schemeClr val="bg1"/>
              </a:solidFill>
              <a:cs typeface="+mn-ea"/>
              <a:sym typeface="+mn-lt"/>
            </a:endParaRPr>
          </a:p>
        </p:txBody>
      </p:sp>
      <p:grpSp>
        <p:nvGrpSpPr>
          <p:cNvPr id="27" name="组合 26"/>
          <p:cNvGrpSpPr/>
          <p:nvPr/>
        </p:nvGrpSpPr>
        <p:grpSpPr>
          <a:xfrm>
            <a:off x="4263220" y="484494"/>
            <a:ext cx="3593465" cy="727588"/>
            <a:chOff x="4263220" y="449964"/>
            <a:chExt cx="3593465" cy="727588"/>
          </a:xfrm>
        </p:grpSpPr>
        <p:sp>
          <p:nvSpPr>
            <p:cNvPr id="28"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29" name="TextBox 6"/>
            <p:cNvSpPr txBox="1"/>
            <p:nvPr/>
          </p:nvSpPr>
          <p:spPr>
            <a:xfrm>
              <a:off x="4263220" y="449964"/>
              <a:ext cx="3593465"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pic>
        <p:nvPicPr>
          <p:cNvPr id="30" name="图片 29"/>
          <p:cNvPicPr>
            <a:picLocks noChangeAspect="1"/>
          </p:cNvPicPr>
          <p:nvPr/>
        </p:nvPicPr>
        <p:blipFill rotWithShape="1">
          <a:blip r:embed="rId1"/>
          <a:srcRect b="15205"/>
          <a:stretch>
            <a:fillRect/>
          </a:stretch>
        </p:blipFill>
        <p:spPr>
          <a:xfrm>
            <a:off x="766402" y="2746283"/>
            <a:ext cx="3234797" cy="2191612"/>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588873" y="2701476"/>
            <a:ext cx="4091947" cy="526554"/>
          </a:xfrm>
          <a:prstGeom prst="rect">
            <a:avLst/>
          </a:prstGeom>
        </p:spPr>
        <p:txBody>
          <a:bodyPr wrap="square">
            <a:spAutoFit/>
          </a:bodyPr>
          <a:lstStyle/>
          <a:p>
            <a:pPr>
              <a:lnSpc>
                <a:spcPct val="150000"/>
              </a:lnSpc>
            </a:pPr>
            <a:r>
              <a:rPr lang="tr-TR" sz="1000" dirty="0">
                <a:solidFill>
                  <a:schemeClr val="bg1"/>
                </a:solidFill>
                <a:cs typeface="+mn-ea"/>
                <a:sym typeface="+mn-lt"/>
              </a:rPr>
              <a:t>Lorem ipsum dolor sit amet, consectetur avere adipiscing elit. Vivamus vitae risus porta, mollis dui nec, blandit odio. </a:t>
            </a:r>
            <a:endParaRPr lang="tr-TR" sz="1000" dirty="0">
              <a:solidFill>
                <a:schemeClr val="bg1"/>
              </a:solidFill>
              <a:cs typeface="+mn-ea"/>
              <a:sym typeface="+mn-lt"/>
            </a:endParaRPr>
          </a:p>
        </p:txBody>
      </p:sp>
      <p:sp>
        <p:nvSpPr>
          <p:cNvPr id="2" name="Oval 1"/>
          <p:cNvSpPr/>
          <p:nvPr/>
        </p:nvSpPr>
        <p:spPr>
          <a:xfrm>
            <a:off x="1348048" y="2815160"/>
            <a:ext cx="82342" cy="82342"/>
          </a:xfrm>
          <a:prstGeom prst="ellipse">
            <a:avLst/>
          </a:prstGeom>
          <a:solidFill>
            <a:srgbClr val="007BD8"/>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900">
              <a:solidFill>
                <a:schemeClr val="bg1"/>
              </a:solidFill>
              <a:cs typeface="+mn-ea"/>
              <a:sym typeface="+mn-lt"/>
            </a:endParaRPr>
          </a:p>
        </p:txBody>
      </p:sp>
      <p:sp>
        <p:nvSpPr>
          <p:cNvPr id="13" name="Rectangle 12"/>
          <p:cNvSpPr/>
          <p:nvPr/>
        </p:nvSpPr>
        <p:spPr>
          <a:xfrm>
            <a:off x="1588873" y="3432675"/>
            <a:ext cx="4091947" cy="526554"/>
          </a:xfrm>
          <a:prstGeom prst="rect">
            <a:avLst/>
          </a:prstGeom>
        </p:spPr>
        <p:txBody>
          <a:bodyPr wrap="square">
            <a:spAutoFit/>
          </a:bodyPr>
          <a:lstStyle/>
          <a:p>
            <a:pPr>
              <a:lnSpc>
                <a:spcPct val="150000"/>
              </a:lnSpc>
            </a:pPr>
            <a:r>
              <a:rPr lang="tr-TR" sz="1000">
                <a:solidFill>
                  <a:schemeClr val="bg1"/>
                </a:solidFill>
                <a:cs typeface="+mn-ea"/>
                <a:sym typeface="+mn-lt"/>
              </a:rPr>
              <a:t>Lorem ipsum dolor sit amet, consectetur avere adipiscing elit. Vivamus vitae risus porta, mollis dui nec, blandit odio. </a:t>
            </a:r>
            <a:endParaRPr lang="tr-TR" sz="1000">
              <a:solidFill>
                <a:schemeClr val="bg1"/>
              </a:solidFill>
              <a:cs typeface="+mn-ea"/>
              <a:sym typeface="+mn-lt"/>
            </a:endParaRPr>
          </a:p>
        </p:txBody>
      </p:sp>
      <p:sp>
        <p:nvSpPr>
          <p:cNvPr id="14" name="Oval 13"/>
          <p:cNvSpPr/>
          <p:nvPr/>
        </p:nvSpPr>
        <p:spPr>
          <a:xfrm>
            <a:off x="1348048" y="3546360"/>
            <a:ext cx="82342" cy="82342"/>
          </a:xfrm>
          <a:prstGeom prst="ellipse">
            <a:avLst/>
          </a:prstGeom>
          <a:solidFill>
            <a:srgbClr val="007BD8"/>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900">
              <a:solidFill>
                <a:schemeClr val="bg1"/>
              </a:solidFill>
              <a:cs typeface="+mn-ea"/>
              <a:sym typeface="+mn-lt"/>
            </a:endParaRPr>
          </a:p>
        </p:txBody>
      </p:sp>
      <p:sp>
        <p:nvSpPr>
          <p:cNvPr id="17" name="Rectangle 16"/>
          <p:cNvSpPr/>
          <p:nvPr/>
        </p:nvSpPr>
        <p:spPr>
          <a:xfrm>
            <a:off x="1588873" y="4165228"/>
            <a:ext cx="4091947" cy="526554"/>
          </a:xfrm>
          <a:prstGeom prst="rect">
            <a:avLst/>
          </a:prstGeom>
        </p:spPr>
        <p:txBody>
          <a:bodyPr wrap="square">
            <a:spAutoFit/>
          </a:bodyPr>
          <a:lstStyle/>
          <a:p>
            <a:pPr>
              <a:lnSpc>
                <a:spcPct val="150000"/>
              </a:lnSpc>
            </a:pPr>
            <a:r>
              <a:rPr lang="tr-TR" sz="1000" dirty="0">
                <a:solidFill>
                  <a:schemeClr val="bg1"/>
                </a:solidFill>
                <a:cs typeface="+mn-ea"/>
                <a:sym typeface="+mn-lt"/>
              </a:rPr>
              <a:t>Lorem ipsum dolor sit amet, consectetur avere adipiscing elit. Vivamus vitae risus porta, mollis dui nec, blandit odio. </a:t>
            </a:r>
            <a:endParaRPr lang="tr-TR" sz="1000" dirty="0">
              <a:solidFill>
                <a:schemeClr val="bg1"/>
              </a:solidFill>
              <a:cs typeface="+mn-ea"/>
              <a:sym typeface="+mn-lt"/>
            </a:endParaRPr>
          </a:p>
        </p:txBody>
      </p:sp>
      <p:sp>
        <p:nvSpPr>
          <p:cNvPr id="18" name="Oval 17"/>
          <p:cNvSpPr/>
          <p:nvPr/>
        </p:nvSpPr>
        <p:spPr>
          <a:xfrm>
            <a:off x="1348048" y="4278912"/>
            <a:ext cx="82342" cy="82342"/>
          </a:xfrm>
          <a:prstGeom prst="ellipse">
            <a:avLst/>
          </a:prstGeom>
          <a:solidFill>
            <a:srgbClr val="007BD8"/>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900">
              <a:solidFill>
                <a:schemeClr val="bg1"/>
              </a:solidFill>
              <a:cs typeface="+mn-ea"/>
              <a:sym typeface="+mn-lt"/>
            </a:endParaRPr>
          </a:p>
        </p:txBody>
      </p:sp>
      <p:sp>
        <p:nvSpPr>
          <p:cNvPr id="10" name="Rectangle 9"/>
          <p:cNvSpPr/>
          <p:nvPr/>
        </p:nvSpPr>
        <p:spPr>
          <a:xfrm>
            <a:off x="7269692" y="2701476"/>
            <a:ext cx="4091947" cy="526554"/>
          </a:xfrm>
          <a:prstGeom prst="rect">
            <a:avLst/>
          </a:prstGeom>
        </p:spPr>
        <p:txBody>
          <a:bodyPr wrap="square">
            <a:spAutoFit/>
          </a:bodyPr>
          <a:lstStyle/>
          <a:p>
            <a:pPr>
              <a:lnSpc>
                <a:spcPct val="150000"/>
              </a:lnSpc>
            </a:pPr>
            <a:r>
              <a:rPr lang="tr-TR" sz="1000">
                <a:solidFill>
                  <a:schemeClr val="bg1"/>
                </a:solidFill>
                <a:cs typeface="+mn-ea"/>
                <a:sym typeface="+mn-lt"/>
              </a:rPr>
              <a:t>Lorem ipsum dolor sit amet, consectetur avere adipiscing elit. Vivamus vitae risus porta, mollis dui nec, blandit odio. </a:t>
            </a:r>
            <a:endParaRPr lang="tr-TR" sz="1000">
              <a:solidFill>
                <a:schemeClr val="bg1"/>
              </a:solidFill>
              <a:cs typeface="+mn-ea"/>
              <a:sym typeface="+mn-lt"/>
            </a:endParaRPr>
          </a:p>
        </p:txBody>
      </p:sp>
      <p:sp>
        <p:nvSpPr>
          <p:cNvPr id="11" name="Oval 10"/>
          <p:cNvSpPr/>
          <p:nvPr/>
        </p:nvSpPr>
        <p:spPr>
          <a:xfrm>
            <a:off x="7028867" y="2815160"/>
            <a:ext cx="82342" cy="82342"/>
          </a:xfrm>
          <a:prstGeom prst="ellipse">
            <a:avLst/>
          </a:prstGeom>
          <a:solidFill>
            <a:srgbClr val="007BD8"/>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900">
              <a:solidFill>
                <a:schemeClr val="bg1"/>
              </a:solidFill>
              <a:cs typeface="+mn-ea"/>
              <a:sym typeface="+mn-lt"/>
            </a:endParaRPr>
          </a:p>
        </p:txBody>
      </p:sp>
      <p:sp>
        <p:nvSpPr>
          <p:cNvPr id="15" name="Rectangle 14"/>
          <p:cNvSpPr/>
          <p:nvPr/>
        </p:nvSpPr>
        <p:spPr>
          <a:xfrm>
            <a:off x="7269692" y="3432675"/>
            <a:ext cx="4091947" cy="526554"/>
          </a:xfrm>
          <a:prstGeom prst="rect">
            <a:avLst/>
          </a:prstGeom>
        </p:spPr>
        <p:txBody>
          <a:bodyPr wrap="square">
            <a:spAutoFit/>
          </a:bodyPr>
          <a:lstStyle/>
          <a:p>
            <a:pPr>
              <a:lnSpc>
                <a:spcPct val="150000"/>
              </a:lnSpc>
            </a:pPr>
            <a:r>
              <a:rPr lang="tr-TR" sz="1000">
                <a:solidFill>
                  <a:schemeClr val="bg1"/>
                </a:solidFill>
                <a:cs typeface="+mn-ea"/>
                <a:sym typeface="+mn-lt"/>
              </a:rPr>
              <a:t>Lorem ipsum dolor sit amet, consectetur avere adipiscing elit. Vivamus vitae risus porta, mollis dui nec, blandit odio. </a:t>
            </a:r>
            <a:endParaRPr lang="tr-TR" sz="1000">
              <a:solidFill>
                <a:schemeClr val="bg1"/>
              </a:solidFill>
              <a:cs typeface="+mn-ea"/>
              <a:sym typeface="+mn-lt"/>
            </a:endParaRPr>
          </a:p>
        </p:txBody>
      </p:sp>
      <p:sp>
        <p:nvSpPr>
          <p:cNvPr id="16" name="Oval 15"/>
          <p:cNvSpPr/>
          <p:nvPr/>
        </p:nvSpPr>
        <p:spPr>
          <a:xfrm>
            <a:off x="7028867" y="3546360"/>
            <a:ext cx="82342" cy="82342"/>
          </a:xfrm>
          <a:prstGeom prst="ellipse">
            <a:avLst/>
          </a:prstGeom>
          <a:solidFill>
            <a:srgbClr val="007BD8"/>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900">
              <a:solidFill>
                <a:schemeClr val="bg1"/>
              </a:solidFill>
              <a:cs typeface="+mn-ea"/>
              <a:sym typeface="+mn-lt"/>
            </a:endParaRPr>
          </a:p>
        </p:txBody>
      </p:sp>
      <p:sp>
        <p:nvSpPr>
          <p:cNvPr id="20" name="Rectangle 19"/>
          <p:cNvSpPr/>
          <p:nvPr/>
        </p:nvSpPr>
        <p:spPr>
          <a:xfrm>
            <a:off x="7269692" y="4165228"/>
            <a:ext cx="4091947" cy="526554"/>
          </a:xfrm>
          <a:prstGeom prst="rect">
            <a:avLst/>
          </a:prstGeom>
        </p:spPr>
        <p:txBody>
          <a:bodyPr wrap="square">
            <a:spAutoFit/>
          </a:bodyPr>
          <a:lstStyle/>
          <a:p>
            <a:pPr>
              <a:lnSpc>
                <a:spcPct val="150000"/>
              </a:lnSpc>
            </a:pPr>
            <a:r>
              <a:rPr lang="tr-TR" sz="1000">
                <a:solidFill>
                  <a:schemeClr val="bg1"/>
                </a:solidFill>
                <a:cs typeface="+mn-ea"/>
                <a:sym typeface="+mn-lt"/>
              </a:rPr>
              <a:t>Lorem ipsum dolor sit amet, consectetur avere adipiscing elit. Vivamus vitae risus porta, mollis dui nec, blandit odio. </a:t>
            </a:r>
            <a:endParaRPr lang="tr-TR" sz="1000">
              <a:solidFill>
                <a:schemeClr val="bg1"/>
              </a:solidFill>
              <a:cs typeface="+mn-ea"/>
              <a:sym typeface="+mn-lt"/>
            </a:endParaRPr>
          </a:p>
        </p:txBody>
      </p:sp>
      <p:sp>
        <p:nvSpPr>
          <p:cNvPr id="21" name="Oval 20"/>
          <p:cNvSpPr/>
          <p:nvPr/>
        </p:nvSpPr>
        <p:spPr>
          <a:xfrm>
            <a:off x="7028867" y="4278912"/>
            <a:ext cx="82342" cy="82342"/>
          </a:xfrm>
          <a:prstGeom prst="ellipse">
            <a:avLst/>
          </a:prstGeom>
          <a:solidFill>
            <a:srgbClr val="007BD8"/>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900">
              <a:solidFill>
                <a:schemeClr val="bg1"/>
              </a:solidFill>
              <a:cs typeface="+mn-ea"/>
              <a:sym typeface="+mn-lt"/>
            </a:endParaRPr>
          </a:p>
        </p:txBody>
      </p:sp>
      <p:grpSp>
        <p:nvGrpSpPr>
          <p:cNvPr id="22" name="组合 21"/>
          <p:cNvGrpSpPr/>
          <p:nvPr/>
        </p:nvGrpSpPr>
        <p:grpSpPr>
          <a:xfrm>
            <a:off x="4318465" y="484494"/>
            <a:ext cx="3547110" cy="727588"/>
            <a:chOff x="4318465" y="449964"/>
            <a:chExt cx="3547110" cy="727588"/>
          </a:xfrm>
        </p:grpSpPr>
        <p:sp>
          <p:nvSpPr>
            <p:cNvPr id="23"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24" name="TextBox 6"/>
            <p:cNvSpPr txBox="1"/>
            <p:nvPr/>
          </p:nvSpPr>
          <p:spPr>
            <a:xfrm>
              <a:off x="4318465" y="449964"/>
              <a:ext cx="3547110"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031348" y="3906414"/>
            <a:ext cx="10129303" cy="1871053"/>
            <a:chOff x="1031349" y="4039149"/>
            <a:chExt cx="10129303" cy="1871053"/>
          </a:xfrm>
          <a:solidFill>
            <a:srgbClr val="007BD8"/>
          </a:solidFill>
        </p:grpSpPr>
        <p:sp>
          <p:nvSpPr>
            <p:cNvPr id="10" name="矩形 9"/>
            <p:cNvSpPr/>
            <p:nvPr/>
          </p:nvSpPr>
          <p:spPr>
            <a:xfrm>
              <a:off x="1104328" y="4039149"/>
              <a:ext cx="9992543" cy="1871053"/>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384" tIns="45693" rIns="91384" bIns="45693" rtlCol="0" anchor="ctr"/>
            <a:lstStyle/>
            <a:p>
              <a:pPr algn="ctr"/>
              <a:endParaRPr lang="zh-CN" altLang="en-US" sz="1400">
                <a:solidFill>
                  <a:schemeClr val="bg1"/>
                </a:solidFill>
                <a:cs typeface="+mn-ea"/>
                <a:sym typeface="+mn-lt"/>
              </a:endParaRPr>
            </a:p>
          </p:txBody>
        </p:sp>
        <p:sp>
          <p:nvSpPr>
            <p:cNvPr id="12" name="矩形 11"/>
            <p:cNvSpPr/>
            <p:nvPr/>
          </p:nvSpPr>
          <p:spPr>
            <a:xfrm>
              <a:off x="1031349" y="4256342"/>
              <a:ext cx="140570" cy="1436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384" tIns="45693" rIns="91384" bIns="45693" rtlCol="0" anchor="ctr"/>
            <a:lstStyle/>
            <a:p>
              <a:pPr algn="ctr"/>
              <a:endParaRPr lang="zh-CN" altLang="en-US" sz="1400">
                <a:solidFill>
                  <a:schemeClr val="bg1"/>
                </a:solidFill>
                <a:cs typeface="+mn-ea"/>
                <a:sym typeface="+mn-lt"/>
              </a:endParaRPr>
            </a:p>
          </p:txBody>
        </p:sp>
        <p:sp>
          <p:nvSpPr>
            <p:cNvPr id="14" name="矩形 13"/>
            <p:cNvSpPr/>
            <p:nvPr/>
          </p:nvSpPr>
          <p:spPr>
            <a:xfrm>
              <a:off x="11020082" y="4256342"/>
              <a:ext cx="140570" cy="1436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384" tIns="45693" rIns="91384" bIns="45693" rtlCol="0" anchor="ctr"/>
            <a:lstStyle/>
            <a:p>
              <a:pPr algn="ctr"/>
              <a:endParaRPr lang="zh-CN" altLang="en-US" sz="1400">
                <a:solidFill>
                  <a:schemeClr val="bg1"/>
                </a:solidFill>
                <a:cs typeface="+mn-ea"/>
                <a:sym typeface="+mn-lt"/>
              </a:endParaRPr>
            </a:p>
          </p:txBody>
        </p:sp>
        <p:sp>
          <p:nvSpPr>
            <p:cNvPr id="81" name="TextBox 69"/>
            <p:cNvSpPr txBox="1"/>
            <p:nvPr/>
          </p:nvSpPr>
          <p:spPr>
            <a:xfrm>
              <a:off x="1445151" y="4577868"/>
              <a:ext cx="9301699" cy="793615"/>
            </a:xfrm>
            <a:prstGeom prst="rect">
              <a:avLst/>
            </a:prstGeom>
            <a:noFill/>
            <a:ln>
              <a:noFill/>
            </a:ln>
          </p:spPr>
          <p:txBody>
            <a:bodyPr wrap="square" rtlCol="0">
              <a:sp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pPr algn="ctr">
                <a:lnSpc>
                  <a:spcPct val="130000"/>
                </a:lnSpc>
                <a:spcAft>
                  <a:spcPts val="600"/>
                </a:spcAft>
              </a:pPr>
              <a:r>
                <a:rPr lang="en-US" sz="1200" dirty="0">
                  <a:solidFill>
                    <a:schemeClr val="bg1"/>
                  </a:solidFill>
                  <a:cs typeface="+mn-ea"/>
                  <a:sym typeface="+mn-lt"/>
                </a:rPr>
                <a:t>Lorem ipsum dolor sit </a:t>
              </a:r>
              <a:r>
                <a:rPr lang="en-US" sz="1200" dirty="0" err="1">
                  <a:solidFill>
                    <a:schemeClr val="bg1"/>
                  </a:solidFill>
                  <a:cs typeface="+mn-ea"/>
                  <a:sym typeface="+mn-lt"/>
                </a:rPr>
                <a:t>amet</a:t>
              </a:r>
              <a:r>
                <a:rPr lang="en-US" sz="1200" dirty="0">
                  <a:solidFill>
                    <a:schemeClr val="bg1"/>
                  </a:solidFill>
                  <a:cs typeface="+mn-ea"/>
                  <a:sym typeface="+mn-lt"/>
                </a:rPr>
                <a:t> integer </a:t>
              </a:r>
              <a:r>
                <a:rPr lang="en-US" sz="1200" dirty="0" err="1">
                  <a:solidFill>
                    <a:schemeClr val="bg1"/>
                  </a:solidFill>
                  <a:cs typeface="+mn-ea"/>
                  <a:sym typeface="+mn-lt"/>
                </a:rPr>
                <a:t>alip</a:t>
              </a:r>
              <a:r>
                <a:rPr lang="en-US" sz="1200" dirty="0">
                  <a:solidFill>
                    <a:schemeClr val="bg1"/>
                  </a:solidFill>
                  <a:cs typeface="+mn-ea"/>
                  <a:sym typeface="+mn-lt"/>
                </a:rPr>
                <a:t> </a:t>
              </a:r>
              <a:r>
                <a:rPr lang="en-US" sz="1200" dirty="0" err="1">
                  <a:solidFill>
                    <a:schemeClr val="bg1"/>
                  </a:solidFill>
                  <a:cs typeface="+mn-ea"/>
                  <a:sym typeface="+mn-lt"/>
                </a:rPr>
                <a:t>bolean</a:t>
              </a:r>
              <a:r>
                <a:rPr lang="en-US" sz="1200" dirty="0">
                  <a:solidFill>
                    <a:schemeClr val="bg1"/>
                  </a:solidFill>
                  <a:cs typeface="+mn-ea"/>
                  <a:sym typeface="+mn-lt"/>
                </a:rPr>
                <a:t> </a:t>
              </a:r>
              <a:r>
                <a:rPr lang="en-US" sz="1200" dirty="0" err="1">
                  <a:solidFill>
                    <a:schemeClr val="bg1"/>
                  </a:solidFill>
                  <a:cs typeface="+mn-ea"/>
                  <a:sym typeface="+mn-lt"/>
                </a:rPr>
                <a:t>estapea</a:t>
              </a:r>
              <a:r>
                <a:rPr lang="en-US" sz="1200" dirty="0">
                  <a:solidFill>
                    <a:schemeClr val="bg1"/>
                  </a:solidFill>
                  <a:cs typeface="+mn-ea"/>
                  <a:sym typeface="+mn-lt"/>
                </a:rPr>
                <a:t> </a:t>
              </a:r>
              <a:r>
                <a:rPr lang="en-US" sz="1200" dirty="0" err="1">
                  <a:solidFill>
                    <a:schemeClr val="bg1"/>
                  </a:solidFill>
                  <a:cs typeface="+mn-ea"/>
                  <a:sym typeface="+mn-lt"/>
                </a:rPr>
                <a:t>ruhama</a:t>
              </a:r>
              <a:r>
                <a:rPr lang="en-US" sz="1200" dirty="0">
                  <a:solidFill>
                    <a:schemeClr val="bg1"/>
                  </a:solidFill>
                  <a:cs typeface="+mn-ea"/>
                  <a:sym typeface="+mn-lt"/>
                </a:rPr>
                <a:t> </a:t>
              </a:r>
              <a:r>
                <a:rPr lang="en-US" sz="1200" dirty="0" err="1">
                  <a:solidFill>
                    <a:schemeClr val="bg1"/>
                  </a:solidFill>
                  <a:cs typeface="+mn-ea"/>
                  <a:sym typeface="+mn-lt"/>
                </a:rPr>
                <a:t>beyn</a:t>
              </a:r>
              <a:r>
                <a:rPr lang="en-US" sz="1200" dirty="0">
                  <a:solidFill>
                    <a:schemeClr val="bg1"/>
                  </a:solidFill>
                  <a:cs typeface="+mn-ea"/>
                  <a:sym typeface="+mn-lt"/>
                </a:rPr>
                <a:t> </a:t>
              </a:r>
              <a:r>
                <a:rPr lang="en-US" sz="1200" dirty="0" err="1">
                  <a:solidFill>
                    <a:schemeClr val="bg1"/>
                  </a:solidFill>
                  <a:cs typeface="+mn-ea"/>
                  <a:sym typeface="+mn-lt"/>
                </a:rPr>
                <a:t>sirra</a:t>
              </a:r>
              <a:r>
                <a:rPr lang="en-US" sz="1200" dirty="0">
                  <a:solidFill>
                    <a:schemeClr val="bg1"/>
                  </a:solidFill>
                  <a:cs typeface="+mn-ea"/>
                  <a:sym typeface="+mn-lt"/>
                </a:rPr>
                <a:t> less pick and jump debug blue bird or blue bug dura ma aw </a:t>
              </a:r>
              <a:r>
                <a:rPr lang="en-US" sz="1200" dirty="0" err="1">
                  <a:solidFill>
                    <a:schemeClr val="bg1"/>
                  </a:solidFill>
                  <a:cs typeface="+mn-ea"/>
                  <a:sym typeface="+mn-lt"/>
                </a:rPr>
                <a:t>dorumia</a:t>
              </a:r>
              <a:r>
                <a:rPr lang="en-US" sz="1200" dirty="0">
                  <a:solidFill>
                    <a:schemeClr val="bg1"/>
                  </a:solidFill>
                  <a:cs typeface="+mn-ea"/>
                  <a:sym typeface="+mn-lt"/>
                </a:rPr>
                <a:t> </a:t>
              </a:r>
              <a:r>
                <a:rPr lang="en-US" sz="1200" dirty="0" err="1">
                  <a:solidFill>
                    <a:schemeClr val="bg1"/>
                  </a:solidFill>
                  <a:cs typeface="+mn-ea"/>
                  <a:sym typeface="+mn-lt"/>
                </a:rPr>
                <a:t>escip</a:t>
              </a:r>
              <a:r>
                <a:rPr lang="en-US" sz="1200" dirty="0">
                  <a:solidFill>
                    <a:schemeClr val="bg1"/>
                  </a:solidFill>
                  <a:cs typeface="+mn-ea"/>
                  <a:sym typeface="+mn-lt"/>
                </a:rPr>
                <a:t> </a:t>
              </a:r>
              <a:r>
                <a:rPr lang="en-US" sz="1200" dirty="0" err="1">
                  <a:solidFill>
                    <a:schemeClr val="bg1"/>
                  </a:solidFill>
                  <a:cs typeface="+mn-ea"/>
                  <a:sym typeface="+mn-lt"/>
                </a:rPr>
                <a:t>volup</a:t>
              </a:r>
              <a:r>
                <a:rPr lang="en-US" sz="1200" dirty="0">
                  <a:solidFill>
                    <a:schemeClr val="bg1"/>
                  </a:solidFill>
                  <a:cs typeface="+mn-ea"/>
                  <a:sym typeface="+mn-lt"/>
                </a:rPr>
                <a:t> </a:t>
              </a:r>
              <a:r>
                <a:rPr lang="en-US" sz="1200" dirty="0" err="1">
                  <a:solidFill>
                    <a:schemeClr val="bg1"/>
                  </a:solidFill>
                  <a:cs typeface="+mn-ea"/>
                  <a:sym typeface="+mn-lt"/>
                </a:rPr>
                <a:t>dolupta</a:t>
              </a:r>
              <a:r>
                <a:rPr lang="en-US" sz="1200" dirty="0">
                  <a:solidFill>
                    <a:schemeClr val="bg1"/>
                  </a:solidFill>
                  <a:cs typeface="+mn-ea"/>
                  <a:sym typeface="+mn-lt"/>
                </a:rPr>
                <a:t> </a:t>
              </a:r>
              <a:r>
                <a:rPr lang="en-US" sz="1200" dirty="0" err="1">
                  <a:solidFill>
                    <a:schemeClr val="bg1"/>
                  </a:solidFill>
                  <a:cs typeface="+mn-ea"/>
                  <a:sym typeface="+mn-lt"/>
                </a:rPr>
                <a:t>volor</a:t>
              </a:r>
              <a:r>
                <a:rPr lang="en-US" sz="1200" dirty="0">
                  <a:solidFill>
                    <a:schemeClr val="bg1"/>
                  </a:solidFill>
                  <a:cs typeface="+mn-ea"/>
                  <a:sym typeface="+mn-lt"/>
                </a:rPr>
                <a:t> sit ascii dependent pendant. Understanding term in business is a very urgent matter not only for you but for all clients your are going to have otherwise they could be the one that is awesome</a:t>
              </a:r>
              <a:endParaRPr lang="en-US" sz="1200" dirty="0">
                <a:solidFill>
                  <a:schemeClr val="bg1"/>
                </a:solidFill>
                <a:cs typeface="+mn-ea"/>
                <a:sym typeface="+mn-lt"/>
              </a:endParaRPr>
            </a:p>
          </p:txBody>
        </p:sp>
      </p:grpSp>
      <p:grpSp>
        <p:nvGrpSpPr>
          <p:cNvPr id="7" name="组合 6"/>
          <p:cNvGrpSpPr/>
          <p:nvPr/>
        </p:nvGrpSpPr>
        <p:grpSpPr>
          <a:xfrm>
            <a:off x="4291160" y="484494"/>
            <a:ext cx="3529330" cy="727588"/>
            <a:chOff x="4291160" y="449964"/>
            <a:chExt cx="3529330" cy="727588"/>
          </a:xfrm>
        </p:grpSpPr>
        <p:sp>
          <p:nvSpPr>
            <p:cNvPr id="8"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9" name="TextBox 6"/>
            <p:cNvSpPr txBox="1"/>
            <p:nvPr/>
          </p:nvSpPr>
          <p:spPr>
            <a:xfrm>
              <a:off x="4291160" y="449964"/>
              <a:ext cx="3529330"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sp>
        <p:nvSpPr>
          <p:cNvPr id="15" name="TextBox 8"/>
          <p:cNvSpPr txBox="1"/>
          <p:nvPr/>
        </p:nvSpPr>
        <p:spPr>
          <a:xfrm>
            <a:off x="5144464" y="2431826"/>
            <a:ext cx="5945902" cy="1331775"/>
          </a:xfrm>
          <a:prstGeom prst="rect">
            <a:avLst/>
          </a:prstGeom>
          <a:noFill/>
        </p:spPr>
        <p:txBody>
          <a:bodyPr wrap="square" rtlCol="0">
            <a:spAutoFit/>
          </a:bodyPr>
          <a:lstStyle/>
          <a:p>
            <a:pPr algn="just">
              <a:lnSpc>
                <a:spcPct val="150000"/>
              </a:lnSpc>
              <a:spcAft>
                <a:spcPts val="600"/>
              </a:spcAft>
            </a:pPr>
            <a:r>
              <a:rPr lang="en-US" sz="1100" dirty="0">
                <a:solidFill>
                  <a:schemeClr val="bg1"/>
                </a:solidFill>
                <a:cs typeface="+mn-ea"/>
                <a:sym typeface="+mn-lt"/>
              </a:rPr>
              <a:t>Lorem ipsum dolor sit </a:t>
            </a:r>
            <a:r>
              <a:rPr lang="en-US" sz="1100" dirty="0" err="1">
                <a:solidFill>
                  <a:schemeClr val="bg1"/>
                </a:solidFill>
                <a:cs typeface="+mn-ea"/>
                <a:sym typeface="+mn-lt"/>
              </a:rPr>
              <a:t>amet</a:t>
            </a:r>
            <a:r>
              <a:rPr lang="en-US" sz="1100" dirty="0">
                <a:solidFill>
                  <a:schemeClr val="bg1"/>
                </a:solidFill>
                <a:cs typeface="+mn-ea"/>
                <a:sym typeface="+mn-lt"/>
              </a:rPr>
              <a:t> integer </a:t>
            </a:r>
            <a:r>
              <a:rPr lang="en-US" sz="1100" dirty="0" err="1">
                <a:solidFill>
                  <a:schemeClr val="bg1"/>
                </a:solidFill>
                <a:cs typeface="+mn-ea"/>
                <a:sym typeface="+mn-lt"/>
              </a:rPr>
              <a:t>alip</a:t>
            </a:r>
            <a:r>
              <a:rPr lang="en-US" sz="1100" dirty="0">
                <a:solidFill>
                  <a:schemeClr val="bg1"/>
                </a:solidFill>
                <a:cs typeface="+mn-ea"/>
                <a:sym typeface="+mn-lt"/>
              </a:rPr>
              <a:t> </a:t>
            </a:r>
            <a:r>
              <a:rPr lang="en-US" sz="1100" dirty="0" err="1">
                <a:solidFill>
                  <a:schemeClr val="bg1"/>
                </a:solidFill>
                <a:cs typeface="+mn-ea"/>
                <a:sym typeface="+mn-lt"/>
              </a:rPr>
              <a:t>bolean</a:t>
            </a:r>
            <a:r>
              <a:rPr lang="en-US" sz="1100" dirty="0">
                <a:solidFill>
                  <a:schemeClr val="bg1"/>
                </a:solidFill>
                <a:cs typeface="+mn-ea"/>
                <a:sym typeface="+mn-lt"/>
              </a:rPr>
              <a:t> </a:t>
            </a:r>
            <a:r>
              <a:rPr lang="en-US" sz="1100" dirty="0" err="1">
                <a:solidFill>
                  <a:schemeClr val="bg1"/>
                </a:solidFill>
                <a:cs typeface="+mn-ea"/>
                <a:sym typeface="+mn-lt"/>
              </a:rPr>
              <a:t>estapea</a:t>
            </a:r>
            <a:r>
              <a:rPr lang="en-US" sz="1100" dirty="0">
                <a:solidFill>
                  <a:schemeClr val="bg1"/>
                </a:solidFill>
                <a:cs typeface="+mn-ea"/>
                <a:sym typeface="+mn-lt"/>
              </a:rPr>
              <a:t> </a:t>
            </a:r>
            <a:r>
              <a:rPr lang="en-US" sz="1100" dirty="0" err="1">
                <a:solidFill>
                  <a:schemeClr val="bg1"/>
                </a:solidFill>
                <a:cs typeface="+mn-ea"/>
                <a:sym typeface="+mn-lt"/>
              </a:rPr>
              <a:t>ruhama</a:t>
            </a:r>
            <a:r>
              <a:rPr lang="en-US" sz="1100" dirty="0">
                <a:solidFill>
                  <a:schemeClr val="bg1"/>
                </a:solidFill>
                <a:cs typeface="+mn-ea"/>
                <a:sym typeface="+mn-lt"/>
              </a:rPr>
              <a:t> </a:t>
            </a:r>
            <a:r>
              <a:rPr lang="en-US" sz="1100" dirty="0" err="1">
                <a:solidFill>
                  <a:schemeClr val="bg1"/>
                </a:solidFill>
                <a:cs typeface="+mn-ea"/>
                <a:sym typeface="+mn-lt"/>
              </a:rPr>
              <a:t>beyn</a:t>
            </a:r>
            <a:r>
              <a:rPr lang="en-US" sz="1100" dirty="0">
                <a:solidFill>
                  <a:schemeClr val="bg1"/>
                </a:solidFill>
                <a:cs typeface="+mn-ea"/>
                <a:sym typeface="+mn-lt"/>
              </a:rPr>
              <a:t> </a:t>
            </a:r>
            <a:r>
              <a:rPr lang="en-US" sz="1100" dirty="0" err="1">
                <a:solidFill>
                  <a:schemeClr val="bg1"/>
                </a:solidFill>
                <a:cs typeface="+mn-ea"/>
                <a:sym typeface="+mn-lt"/>
              </a:rPr>
              <a:t>sirra</a:t>
            </a:r>
            <a:r>
              <a:rPr lang="en-US" sz="1100" dirty="0">
                <a:solidFill>
                  <a:schemeClr val="bg1"/>
                </a:solidFill>
                <a:cs typeface="+mn-ea"/>
                <a:sym typeface="+mn-lt"/>
              </a:rPr>
              <a:t> less pick and jump debug blue bird or blue bug dura ma aw </a:t>
            </a:r>
            <a:r>
              <a:rPr lang="en-US" sz="1100" dirty="0" err="1">
                <a:solidFill>
                  <a:schemeClr val="bg1"/>
                </a:solidFill>
                <a:cs typeface="+mn-ea"/>
                <a:sym typeface="+mn-lt"/>
              </a:rPr>
              <a:t>dorumia</a:t>
            </a:r>
            <a:r>
              <a:rPr lang="en-US" sz="1100" dirty="0">
                <a:solidFill>
                  <a:schemeClr val="bg1"/>
                </a:solidFill>
                <a:cs typeface="+mn-ea"/>
                <a:sym typeface="+mn-lt"/>
              </a:rPr>
              <a:t> </a:t>
            </a:r>
            <a:r>
              <a:rPr lang="en-US" sz="1100" dirty="0" err="1">
                <a:solidFill>
                  <a:schemeClr val="bg1"/>
                </a:solidFill>
                <a:cs typeface="+mn-ea"/>
                <a:sym typeface="+mn-lt"/>
              </a:rPr>
              <a:t>escip</a:t>
            </a:r>
            <a:r>
              <a:rPr lang="en-US" sz="1100" dirty="0">
                <a:solidFill>
                  <a:schemeClr val="bg1"/>
                </a:solidFill>
                <a:cs typeface="+mn-ea"/>
                <a:sym typeface="+mn-lt"/>
              </a:rPr>
              <a:t> </a:t>
            </a:r>
            <a:r>
              <a:rPr lang="en-US" sz="1100" dirty="0" err="1">
                <a:solidFill>
                  <a:schemeClr val="bg1"/>
                </a:solidFill>
                <a:cs typeface="+mn-ea"/>
                <a:sym typeface="+mn-lt"/>
              </a:rPr>
              <a:t>volup</a:t>
            </a:r>
            <a:r>
              <a:rPr lang="en-US" sz="1100" dirty="0">
                <a:solidFill>
                  <a:schemeClr val="bg1"/>
                </a:solidFill>
                <a:cs typeface="+mn-ea"/>
                <a:sym typeface="+mn-lt"/>
              </a:rPr>
              <a:t> </a:t>
            </a:r>
            <a:r>
              <a:rPr lang="en-US" sz="1100" dirty="0" err="1">
                <a:solidFill>
                  <a:schemeClr val="bg1"/>
                </a:solidFill>
                <a:cs typeface="+mn-ea"/>
                <a:sym typeface="+mn-lt"/>
              </a:rPr>
              <a:t>dolupta</a:t>
            </a:r>
            <a:r>
              <a:rPr lang="en-US" sz="1100" dirty="0">
                <a:solidFill>
                  <a:schemeClr val="bg1"/>
                </a:solidFill>
                <a:cs typeface="+mn-ea"/>
                <a:sym typeface="+mn-lt"/>
              </a:rPr>
              <a:t> </a:t>
            </a:r>
            <a:r>
              <a:rPr lang="en-US" sz="1100" dirty="0" err="1">
                <a:solidFill>
                  <a:schemeClr val="bg1"/>
                </a:solidFill>
                <a:cs typeface="+mn-ea"/>
                <a:sym typeface="+mn-lt"/>
              </a:rPr>
              <a:t>volor</a:t>
            </a:r>
            <a:r>
              <a:rPr lang="en-US" sz="1100" dirty="0">
                <a:solidFill>
                  <a:schemeClr val="bg1"/>
                </a:solidFill>
                <a:cs typeface="+mn-ea"/>
                <a:sym typeface="+mn-lt"/>
              </a:rPr>
              <a:t> sit ascii dependent pendant. Understanding term in business is a very urgent matter not only for you but for all clients your are going to have otherwise they could be gone in no time lorem ipsum </a:t>
            </a:r>
            <a:r>
              <a:rPr lang="en-US" sz="1100" dirty="0" err="1">
                <a:solidFill>
                  <a:schemeClr val="bg1"/>
                </a:solidFill>
                <a:cs typeface="+mn-ea"/>
                <a:sym typeface="+mn-lt"/>
              </a:rPr>
              <a:t>valar</a:t>
            </a:r>
            <a:r>
              <a:rPr lang="en-US" sz="1100" dirty="0">
                <a:solidFill>
                  <a:schemeClr val="bg1"/>
                </a:solidFill>
                <a:cs typeface="+mn-ea"/>
                <a:sym typeface="+mn-lt"/>
              </a:rPr>
              <a:t> sip </a:t>
            </a:r>
            <a:r>
              <a:rPr lang="en-US" sz="1100" dirty="0" err="1">
                <a:solidFill>
                  <a:schemeClr val="bg1"/>
                </a:solidFill>
                <a:cs typeface="+mn-ea"/>
                <a:sym typeface="+mn-lt"/>
              </a:rPr>
              <a:t>fumigue</a:t>
            </a:r>
            <a:r>
              <a:rPr lang="en-US" sz="1100" dirty="0">
                <a:solidFill>
                  <a:schemeClr val="bg1"/>
                </a:solidFill>
                <a:cs typeface="+mn-ea"/>
                <a:sym typeface="+mn-lt"/>
              </a:rPr>
              <a:t> </a:t>
            </a:r>
            <a:r>
              <a:rPr lang="en-US" sz="1100" dirty="0" err="1">
                <a:solidFill>
                  <a:schemeClr val="bg1"/>
                </a:solidFill>
                <a:cs typeface="+mn-ea"/>
                <a:sym typeface="+mn-lt"/>
              </a:rPr>
              <a:t>aleh</a:t>
            </a:r>
            <a:r>
              <a:rPr lang="en-US" sz="1100" dirty="0">
                <a:solidFill>
                  <a:schemeClr val="bg1"/>
                </a:solidFill>
                <a:cs typeface="+mn-ea"/>
                <a:sym typeface="+mn-lt"/>
              </a:rPr>
              <a:t> </a:t>
            </a:r>
            <a:r>
              <a:rPr lang="en-US" sz="1100" dirty="0" err="1">
                <a:solidFill>
                  <a:schemeClr val="bg1"/>
                </a:solidFill>
                <a:cs typeface="+mn-ea"/>
                <a:sym typeface="+mn-lt"/>
              </a:rPr>
              <a:t>pue</a:t>
            </a:r>
            <a:r>
              <a:rPr lang="en-US" sz="1100" dirty="0">
                <a:solidFill>
                  <a:schemeClr val="bg1"/>
                </a:solidFill>
                <a:cs typeface="+mn-ea"/>
                <a:sym typeface="+mn-lt"/>
              </a:rPr>
              <a:t>.</a:t>
            </a:r>
            <a:endParaRPr lang="en-US" sz="1100" dirty="0">
              <a:solidFill>
                <a:schemeClr val="bg1"/>
              </a:solidFill>
              <a:cs typeface="+mn-ea"/>
              <a:sym typeface="+mn-lt"/>
            </a:endParaRPr>
          </a:p>
        </p:txBody>
      </p:sp>
      <p:pic>
        <p:nvPicPr>
          <p:cNvPr id="13" name="图片 12" descr="图片包含 动物&#10;&#10;描述已自动生成"/>
          <p:cNvPicPr>
            <a:picLocks noChangeAspect="1"/>
          </p:cNvPicPr>
          <p:nvPr/>
        </p:nvPicPr>
        <p:blipFill rotWithShape="1">
          <a:blip r:embed="rId1">
            <a:extLst>
              <a:ext uri="{28A0092B-C50C-407E-A947-70E740481C1C}">
                <a14:useLocalDpi xmlns:a14="http://schemas.microsoft.com/office/drawing/2010/main" val="0"/>
              </a:ext>
            </a:extLst>
          </a:blip>
          <a:srcRect l="50444" t="27307" r="4919" b="37416"/>
          <a:stretch>
            <a:fillRect/>
          </a:stretch>
        </p:blipFill>
        <p:spPr>
          <a:xfrm flipH="1">
            <a:off x="1031348" y="2495526"/>
            <a:ext cx="3173627" cy="1410501"/>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594196" y="2068808"/>
            <a:ext cx="2624254" cy="1899285"/>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lIns="269875" tIns="136525" rIns="269875" bIns="136525" rtlCol="0" anchor="ctr" anchorCtr="1"/>
          <a:lstStyle/>
          <a:p>
            <a:r>
              <a:rPr lang="en-US" altLang="zh-CN" sz="11500" dirty="0">
                <a:solidFill>
                  <a:schemeClr val="bg1"/>
                </a:solidFill>
                <a:cs typeface="+mn-ea"/>
                <a:sym typeface="+mn-lt"/>
              </a:rPr>
              <a:t>02</a:t>
            </a:r>
            <a:endParaRPr lang="en-US" altLang="zh-CN" sz="11500" dirty="0">
              <a:solidFill>
                <a:schemeClr val="bg1"/>
              </a:solidFill>
              <a:cs typeface="+mn-ea"/>
              <a:sym typeface="+mn-lt"/>
            </a:endParaRPr>
          </a:p>
        </p:txBody>
      </p:sp>
      <p:sp>
        <p:nvSpPr>
          <p:cNvPr id="5" name="矩形 37"/>
          <p:cNvSpPr>
            <a:spLocks noChangeArrowheads="1"/>
          </p:cNvSpPr>
          <p:nvPr/>
        </p:nvSpPr>
        <p:spPr bwMode="auto">
          <a:xfrm>
            <a:off x="6081252" y="4610535"/>
            <a:ext cx="398057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宋体" panose="02010600030101010101" pitchFamily="2" charset="-122"/>
              </a:defRPr>
            </a:lvl9pPr>
          </a:lstStyle>
          <a:p>
            <a:pPr eaLnBrk="1" hangingPunct="1">
              <a:lnSpc>
                <a:spcPct val="100000"/>
              </a:lnSpc>
              <a:spcBef>
                <a:spcPct val="0"/>
              </a:spcBef>
              <a:buFontTx/>
              <a:buNone/>
            </a:pPr>
            <a:r>
              <a:rPr lang="en-US" altLang="zh-CN" sz="1100" dirty="0">
                <a:solidFill>
                  <a:schemeClr val="bg1"/>
                </a:solidFill>
                <a:latin typeface="+mn-lt"/>
                <a:ea typeface="+mn-ea"/>
                <a:cs typeface="+mn-ea"/>
                <a:sym typeface="+mn-lt"/>
              </a:rPr>
              <a:t>I long to alleviate this evil, but I cannot, and I too suffer. This has been my life. I have found it worth living</a:t>
            </a:r>
            <a:endParaRPr lang="en-US" altLang="zh-CN" sz="1100" dirty="0">
              <a:solidFill>
                <a:schemeClr val="bg1"/>
              </a:solidFill>
              <a:latin typeface="+mn-lt"/>
              <a:ea typeface="+mn-ea"/>
              <a:cs typeface="+mn-ea"/>
              <a:sym typeface="+mn-lt"/>
            </a:endParaRPr>
          </a:p>
        </p:txBody>
      </p:sp>
      <p:sp>
        <p:nvSpPr>
          <p:cNvPr id="6" name="矩形 5"/>
          <p:cNvSpPr/>
          <p:nvPr/>
        </p:nvSpPr>
        <p:spPr>
          <a:xfrm>
            <a:off x="6081252" y="4025552"/>
            <a:ext cx="3980577" cy="672685"/>
          </a:xfrm>
          <a:prstGeom prst="rect">
            <a:avLst/>
          </a:prstGeom>
        </p:spPr>
        <p:txBody>
          <a:bodyPr wrap="none">
            <a:spAutoFit/>
          </a:bodyPr>
          <a:lstStyle/>
          <a:p>
            <a:pPr>
              <a:lnSpc>
                <a:spcPct val="110000"/>
              </a:lnSpc>
            </a:pPr>
            <a:r>
              <a:rPr lang="zh-CN" altLang="en-US" sz="3600" spc="100" dirty="0">
                <a:solidFill>
                  <a:schemeClr val="bg1"/>
                </a:solidFill>
                <a:cs typeface="+mn-ea"/>
                <a:sym typeface="+mn-lt"/>
              </a:rPr>
              <a:t>输入章节标题内容</a:t>
            </a:r>
            <a:endParaRPr lang="zh-CN" altLang="en-US" sz="3600" spc="100" dirty="0">
              <a:solidFill>
                <a:schemeClr val="bg1"/>
              </a:solidFill>
              <a:cs typeface="+mn-ea"/>
              <a:sym typeface="+mn-lt"/>
            </a:endParaRPr>
          </a:p>
        </p:txBody>
      </p:sp>
      <p:cxnSp>
        <p:nvCxnSpPr>
          <p:cNvPr id="15" name="直接连接符 14"/>
          <p:cNvCxnSpPr/>
          <p:nvPr/>
        </p:nvCxnSpPr>
        <p:spPr bwMode="auto">
          <a:xfrm flipH="1">
            <a:off x="6174179" y="3888330"/>
            <a:ext cx="149426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83660" y="2106555"/>
            <a:ext cx="4160528" cy="31943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7896793" y="2730589"/>
            <a:ext cx="3099014" cy="2621680"/>
            <a:chOff x="7896792" y="2509363"/>
            <a:chExt cx="3099014" cy="2621680"/>
          </a:xfrm>
        </p:grpSpPr>
        <p:sp>
          <p:nvSpPr>
            <p:cNvPr id="4" name="TextBox 6"/>
            <p:cNvSpPr txBox="1"/>
            <p:nvPr/>
          </p:nvSpPr>
          <p:spPr>
            <a:xfrm>
              <a:off x="7896792" y="2878695"/>
              <a:ext cx="3099014" cy="225234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1200" dirty="0" err="1">
                  <a:solidFill>
                    <a:schemeClr val="bg1"/>
                  </a:solidFill>
                  <a:cs typeface="+mn-ea"/>
                  <a:sym typeface="+mn-lt"/>
                </a:rPr>
                <a:t>Lorem</a:t>
              </a:r>
              <a:r>
                <a:rPr lang="en-US" sz="1200" dirty="0">
                  <a:solidFill>
                    <a:schemeClr val="bg1"/>
                  </a:solidFill>
                  <a:cs typeface="+mn-ea"/>
                  <a:sym typeface="+mn-lt"/>
                </a:rPr>
                <a:t> </a:t>
              </a:r>
              <a:r>
                <a:rPr lang="en-US" sz="1200" dirty="0" err="1">
                  <a:solidFill>
                    <a:schemeClr val="bg1"/>
                  </a:solidFill>
                  <a:cs typeface="+mn-ea"/>
                  <a:sym typeface="+mn-lt"/>
                </a:rPr>
                <a:t>ipsum</a:t>
              </a:r>
              <a:r>
                <a:rPr lang="en-US" sz="1200" dirty="0">
                  <a:solidFill>
                    <a:schemeClr val="bg1"/>
                  </a:solidFill>
                  <a:cs typeface="+mn-ea"/>
                  <a:sym typeface="+mn-lt"/>
                </a:rPr>
                <a:t> dolor sit </a:t>
              </a:r>
              <a:r>
                <a:rPr lang="en-US" sz="1200" dirty="0" err="1">
                  <a:solidFill>
                    <a:schemeClr val="bg1"/>
                  </a:solidFill>
                  <a:cs typeface="+mn-ea"/>
                  <a:sym typeface="+mn-lt"/>
                </a:rPr>
                <a:t>amet</a:t>
              </a:r>
              <a:r>
                <a:rPr lang="en-US" sz="1200" dirty="0">
                  <a:solidFill>
                    <a:schemeClr val="bg1"/>
                  </a:solidFill>
                  <a:cs typeface="+mn-ea"/>
                  <a:sym typeface="+mn-lt"/>
                </a:rPr>
                <a:t>, </a:t>
              </a:r>
              <a:r>
                <a:rPr lang="en-US" sz="1200" dirty="0" err="1">
                  <a:solidFill>
                    <a:schemeClr val="bg1"/>
                  </a:solidFill>
                  <a:cs typeface="+mn-ea"/>
                  <a:sym typeface="+mn-lt"/>
                </a:rPr>
                <a:t>consectetur</a:t>
              </a:r>
              <a:r>
                <a:rPr lang="en-US" sz="1200" dirty="0">
                  <a:solidFill>
                    <a:schemeClr val="bg1"/>
                  </a:solidFill>
                  <a:cs typeface="+mn-ea"/>
                  <a:sym typeface="+mn-lt"/>
                </a:rPr>
                <a:t> </a:t>
              </a:r>
              <a:r>
                <a:rPr lang="en-US" sz="1200" dirty="0" err="1">
                  <a:solidFill>
                    <a:schemeClr val="bg1"/>
                  </a:solidFill>
                  <a:cs typeface="+mn-ea"/>
                  <a:sym typeface="+mn-lt"/>
                </a:rPr>
                <a:t>adipiscing</a:t>
              </a:r>
              <a:r>
                <a:rPr lang="en-US" sz="1200" dirty="0">
                  <a:solidFill>
                    <a:schemeClr val="bg1"/>
                  </a:solidFill>
                  <a:cs typeface="+mn-ea"/>
                  <a:sym typeface="+mn-lt"/>
                </a:rPr>
                <a:t> </a:t>
              </a:r>
              <a:r>
                <a:rPr lang="en-US" sz="1200" dirty="0" err="1">
                  <a:solidFill>
                    <a:schemeClr val="bg1"/>
                  </a:solidFill>
                  <a:cs typeface="+mn-ea"/>
                  <a:sym typeface="+mn-lt"/>
                </a:rPr>
                <a:t>elit</a:t>
              </a:r>
              <a:r>
                <a:rPr lang="en-US" sz="1200" dirty="0">
                  <a:solidFill>
                    <a:schemeClr val="bg1"/>
                  </a:solidFill>
                  <a:cs typeface="+mn-ea"/>
                  <a:sym typeface="+mn-lt"/>
                </a:rPr>
                <a:t>, </a:t>
              </a:r>
              <a:r>
                <a:rPr lang="en-US" sz="1200" dirty="0" err="1">
                  <a:solidFill>
                    <a:schemeClr val="bg1"/>
                  </a:solidFill>
                  <a:cs typeface="+mn-ea"/>
                  <a:sym typeface="+mn-lt"/>
                </a:rPr>
                <a:t>sed</a:t>
              </a:r>
              <a:r>
                <a:rPr lang="en-US" sz="1200" dirty="0">
                  <a:solidFill>
                    <a:schemeClr val="bg1"/>
                  </a:solidFill>
                  <a:cs typeface="+mn-ea"/>
                  <a:sym typeface="+mn-lt"/>
                </a:rPr>
                <a:t> do </a:t>
              </a:r>
              <a:r>
                <a:rPr lang="en-US" sz="1200" dirty="0" err="1">
                  <a:solidFill>
                    <a:schemeClr val="bg1"/>
                  </a:solidFill>
                  <a:cs typeface="+mn-ea"/>
                  <a:sym typeface="+mn-lt"/>
                </a:rPr>
                <a:t>eiusmod</a:t>
              </a:r>
              <a:r>
                <a:rPr lang="en-US" sz="1200" dirty="0">
                  <a:solidFill>
                    <a:schemeClr val="bg1"/>
                  </a:solidFill>
                  <a:cs typeface="+mn-ea"/>
                  <a:sym typeface="+mn-lt"/>
                </a:rPr>
                <a:t> </a:t>
              </a:r>
              <a:r>
                <a:rPr lang="en-US" sz="1200" dirty="0" err="1">
                  <a:solidFill>
                    <a:schemeClr val="bg1"/>
                  </a:solidFill>
                  <a:cs typeface="+mn-ea"/>
                  <a:sym typeface="+mn-lt"/>
                </a:rPr>
                <a:t>tempor</a:t>
              </a:r>
              <a:r>
                <a:rPr lang="en-US" sz="1200" dirty="0">
                  <a:solidFill>
                    <a:schemeClr val="bg1"/>
                  </a:solidFill>
                  <a:cs typeface="+mn-ea"/>
                  <a:sym typeface="+mn-lt"/>
                </a:rPr>
                <a:t> </a:t>
              </a:r>
              <a:r>
                <a:rPr lang="en-US" sz="1200" dirty="0" err="1">
                  <a:solidFill>
                    <a:schemeClr val="bg1"/>
                  </a:solidFill>
                  <a:cs typeface="+mn-ea"/>
                  <a:sym typeface="+mn-lt"/>
                </a:rPr>
                <a:t>incididunt</a:t>
              </a:r>
              <a:r>
                <a:rPr lang="en-US" sz="1200" dirty="0">
                  <a:solidFill>
                    <a:schemeClr val="bg1"/>
                  </a:solidFill>
                  <a:cs typeface="+mn-ea"/>
                  <a:sym typeface="+mn-lt"/>
                </a:rPr>
                <a:t> </a:t>
              </a:r>
              <a:r>
                <a:rPr lang="en-US" sz="1200" dirty="0" err="1">
                  <a:solidFill>
                    <a:schemeClr val="bg1"/>
                  </a:solidFill>
                  <a:cs typeface="+mn-ea"/>
                  <a:sym typeface="+mn-lt"/>
                </a:rPr>
                <a:t>ut</a:t>
              </a:r>
              <a:r>
                <a:rPr lang="en-US" sz="1200" dirty="0">
                  <a:solidFill>
                    <a:schemeClr val="bg1"/>
                  </a:solidFill>
                  <a:cs typeface="+mn-ea"/>
                  <a:sym typeface="+mn-lt"/>
                </a:rPr>
                <a:t> </a:t>
              </a:r>
              <a:r>
                <a:rPr lang="en-US" sz="1200" dirty="0" err="1">
                  <a:solidFill>
                    <a:schemeClr val="bg1"/>
                  </a:solidFill>
                  <a:cs typeface="+mn-ea"/>
                  <a:sym typeface="+mn-lt"/>
                </a:rPr>
                <a:t>labore</a:t>
              </a:r>
              <a:r>
                <a:rPr lang="en-US" sz="1200" dirty="0">
                  <a:solidFill>
                    <a:schemeClr val="bg1"/>
                  </a:solidFill>
                  <a:cs typeface="+mn-ea"/>
                  <a:sym typeface="+mn-lt"/>
                </a:rPr>
                <a:t> et </a:t>
              </a:r>
              <a:r>
                <a:rPr lang="en-US" sz="1200" dirty="0" err="1">
                  <a:solidFill>
                    <a:schemeClr val="bg1"/>
                  </a:solidFill>
                  <a:cs typeface="+mn-ea"/>
                  <a:sym typeface="+mn-lt"/>
                </a:rPr>
                <a:t>dolore</a:t>
              </a:r>
              <a:r>
                <a:rPr lang="en-US" sz="1200" dirty="0">
                  <a:solidFill>
                    <a:schemeClr val="bg1"/>
                  </a:solidFill>
                  <a:cs typeface="+mn-ea"/>
                  <a:sym typeface="+mn-lt"/>
                </a:rPr>
                <a:t> magna </a:t>
              </a:r>
              <a:r>
                <a:rPr lang="en-US" sz="1200" dirty="0" err="1">
                  <a:solidFill>
                    <a:schemeClr val="bg1"/>
                  </a:solidFill>
                  <a:cs typeface="+mn-ea"/>
                  <a:sym typeface="+mn-lt"/>
                </a:rPr>
                <a:t>aliqua</a:t>
              </a:r>
              <a:r>
                <a:rPr lang="en-US" sz="1200" dirty="0">
                  <a:solidFill>
                    <a:schemeClr val="bg1"/>
                  </a:solidFill>
                  <a:cs typeface="+mn-ea"/>
                  <a:sym typeface="+mn-lt"/>
                </a:rPr>
                <a:t>. </a:t>
              </a:r>
              <a:r>
                <a:rPr lang="en-US" sz="1200" dirty="0" err="1">
                  <a:solidFill>
                    <a:schemeClr val="bg1"/>
                  </a:solidFill>
                  <a:cs typeface="+mn-ea"/>
                  <a:sym typeface="+mn-lt"/>
                </a:rPr>
                <a:t>Ut</a:t>
              </a:r>
              <a:r>
                <a:rPr lang="en-US" sz="1200" dirty="0">
                  <a:solidFill>
                    <a:schemeClr val="bg1"/>
                  </a:solidFill>
                  <a:cs typeface="+mn-ea"/>
                  <a:sym typeface="+mn-lt"/>
                </a:rPr>
                <a:t> </a:t>
              </a:r>
              <a:r>
                <a:rPr lang="en-US" sz="1200" dirty="0" err="1">
                  <a:solidFill>
                    <a:schemeClr val="bg1"/>
                  </a:solidFill>
                  <a:cs typeface="+mn-ea"/>
                  <a:sym typeface="+mn-lt"/>
                </a:rPr>
                <a:t>enim</a:t>
              </a:r>
              <a:r>
                <a:rPr lang="en-US" sz="1200" dirty="0">
                  <a:solidFill>
                    <a:schemeClr val="bg1"/>
                  </a:solidFill>
                  <a:cs typeface="+mn-ea"/>
                  <a:sym typeface="+mn-lt"/>
                </a:rPr>
                <a:t> ad minim </a:t>
              </a:r>
              <a:r>
                <a:rPr lang="en-US" sz="1200" dirty="0" err="1">
                  <a:solidFill>
                    <a:schemeClr val="bg1"/>
                  </a:solidFill>
                  <a:cs typeface="+mn-ea"/>
                  <a:sym typeface="+mn-lt"/>
                </a:rPr>
                <a:t>veniam</a:t>
              </a:r>
              <a:r>
                <a:rPr lang="en-US" sz="1200" dirty="0">
                  <a:solidFill>
                    <a:schemeClr val="bg1"/>
                  </a:solidFill>
                  <a:cs typeface="+mn-ea"/>
                  <a:sym typeface="+mn-lt"/>
                </a:rPr>
                <a:t>, </a:t>
              </a:r>
              <a:r>
                <a:rPr lang="en-US" sz="1200" dirty="0" err="1">
                  <a:solidFill>
                    <a:schemeClr val="bg1"/>
                  </a:solidFill>
                  <a:cs typeface="+mn-ea"/>
                  <a:sym typeface="+mn-lt"/>
                </a:rPr>
                <a:t>quis</a:t>
              </a:r>
              <a:r>
                <a:rPr lang="en-US" sz="1200" dirty="0">
                  <a:solidFill>
                    <a:schemeClr val="bg1"/>
                  </a:solidFill>
                  <a:cs typeface="+mn-ea"/>
                  <a:sym typeface="+mn-lt"/>
                </a:rPr>
                <a:t> </a:t>
              </a:r>
              <a:r>
                <a:rPr lang="en-US" sz="1200" dirty="0" err="1">
                  <a:solidFill>
                    <a:schemeClr val="bg1"/>
                  </a:solidFill>
                  <a:cs typeface="+mn-ea"/>
                  <a:sym typeface="+mn-lt"/>
                </a:rPr>
                <a:t>nostrud</a:t>
              </a:r>
              <a:r>
                <a:rPr lang="en-US" sz="1200" dirty="0">
                  <a:solidFill>
                    <a:schemeClr val="bg1"/>
                  </a:solidFill>
                  <a:cs typeface="+mn-ea"/>
                  <a:sym typeface="+mn-lt"/>
                </a:rPr>
                <a:t> exercitation </a:t>
              </a:r>
              <a:r>
                <a:rPr lang="en-US" sz="1200" dirty="0" err="1">
                  <a:solidFill>
                    <a:schemeClr val="bg1"/>
                  </a:solidFill>
                  <a:cs typeface="+mn-ea"/>
                  <a:sym typeface="+mn-lt"/>
                </a:rPr>
                <a:t>ullamco</a:t>
              </a:r>
              <a:r>
                <a:rPr lang="en-US" sz="1200" dirty="0">
                  <a:solidFill>
                    <a:schemeClr val="bg1"/>
                  </a:solidFill>
                  <a:cs typeface="+mn-ea"/>
                  <a:sym typeface="+mn-lt"/>
                </a:rPr>
                <a:t> </a:t>
              </a:r>
              <a:r>
                <a:rPr lang="en-US" sz="1200" dirty="0" err="1">
                  <a:solidFill>
                    <a:schemeClr val="bg1"/>
                  </a:solidFill>
                  <a:cs typeface="+mn-ea"/>
                  <a:sym typeface="+mn-lt"/>
                </a:rPr>
                <a:t>laboris</a:t>
              </a:r>
              <a:r>
                <a:rPr lang="en-US" sz="1200" dirty="0">
                  <a:solidFill>
                    <a:schemeClr val="bg1"/>
                  </a:solidFill>
                  <a:cs typeface="+mn-ea"/>
                  <a:sym typeface="+mn-lt"/>
                </a:rPr>
                <a:t> nisi </a:t>
              </a:r>
              <a:r>
                <a:rPr lang="en-US" sz="1200" dirty="0" err="1">
                  <a:solidFill>
                    <a:schemeClr val="bg1"/>
                  </a:solidFill>
                  <a:cs typeface="+mn-ea"/>
                  <a:sym typeface="+mn-lt"/>
                </a:rPr>
                <a:t>ut</a:t>
              </a:r>
              <a:r>
                <a:rPr lang="en-US" sz="1200" dirty="0">
                  <a:solidFill>
                    <a:schemeClr val="bg1"/>
                  </a:solidFill>
                  <a:cs typeface="+mn-ea"/>
                  <a:sym typeface="+mn-lt"/>
                </a:rPr>
                <a:t> </a:t>
              </a:r>
              <a:r>
                <a:rPr lang="en-US" sz="1200" dirty="0" err="1">
                  <a:solidFill>
                    <a:schemeClr val="bg1"/>
                  </a:solidFill>
                  <a:cs typeface="+mn-ea"/>
                  <a:sym typeface="+mn-lt"/>
                </a:rPr>
                <a:t>aliquip</a:t>
              </a:r>
              <a:r>
                <a:rPr lang="en-US" sz="1200" dirty="0">
                  <a:solidFill>
                    <a:schemeClr val="bg1"/>
                  </a:solidFill>
                  <a:cs typeface="+mn-ea"/>
                  <a:sym typeface="+mn-lt"/>
                </a:rPr>
                <a:t> ex </a:t>
              </a:r>
              <a:r>
                <a:rPr lang="en-US" sz="1200" dirty="0" err="1">
                  <a:solidFill>
                    <a:schemeClr val="bg1"/>
                  </a:solidFill>
                  <a:cs typeface="+mn-ea"/>
                  <a:sym typeface="+mn-lt"/>
                </a:rPr>
                <a:t>ea</a:t>
              </a:r>
              <a:r>
                <a:rPr lang="en-US" sz="1200" dirty="0">
                  <a:solidFill>
                    <a:schemeClr val="bg1"/>
                  </a:solidFill>
                  <a:cs typeface="+mn-ea"/>
                  <a:sym typeface="+mn-lt"/>
                </a:rPr>
                <a:t> </a:t>
              </a:r>
              <a:r>
                <a:rPr lang="en-US" sz="1200" dirty="0" err="1">
                  <a:solidFill>
                    <a:schemeClr val="bg1"/>
                  </a:solidFill>
                  <a:cs typeface="+mn-ea"/>
                  <a:sym typeface="+mn-lt"/>
                </a:rPr>
                <a:t>commodo</a:t>
              </a:r>
              <a:r>
                <a:rPr lang="en-US" sz="1200" dirty="0">
                  <a:solidFill>
                    <a:schemeClr val="bg1"/>
                  </a:solidFill>
                  <a:cs typeface="+mn-ea"/>
                  <a:sym typeface="+mn-lt"/>
                </a:rPr>
                <a:t> </a:t>
              </a:r>
              <a:r>
                <a:rPr lang="en-US" sz="1200" dirty="0" err="1">
                  <a:solidFill>
                    <a:schemeClr val="bg1"/>
                  </a:solidFill>
                  <a:cs typeface="+mn-ea"/>
                  <a:sym typeface="+mn-lt"/>
                </a:rPr>
                <a:t>consequat</a:t>
              </a:r>
              <a:r>
                <a:rPr lang="en-US" sz="1200" dirty="0">
                  <a:solidFill>
                    <a:schemeClr val="bg1"/>
                  </a:solidFill>
                  <a:cs typeface="+mn-ea"/>
                  <a:sym typeface="+mn-lt"/>
                </a:rPr>
                <a:t>. </a:t>
              </a:r>
              <a:endParaRPr lang="en-US" sz="1200" dirty="0">
                <a:solidFill>
                  <a:schemeClr val="bg1"/>
                </a:solidFill>
                <a:cs typeface="+mn-ea"/>
                <a:sym typeface="+mn-lt"/>
              </a:endParaRPr>
            </a:p>
          </p:txBody>
        </p:sp>
        <p:sp>
          <p:nvSpPr>
            <p:cNvPr id="5" name="Rectangle 225"/>
            <p:cNvSpPr/>
            <p:nvPr/>
          </p:nvSpPr>
          <p:spPr>
            <a:xfrm>
              <a:off x="7896792" y="2509363"/>
              <a:ext cx="3099014" cy="369332"/>
            </a:xfrm>
            <a:prstGeom prst="rect">
              <a:avLst/>
            </a:prstGeom>
          </p:spPr>
          <p:txBody>
            <a:bodyPr wrap="square">
              <a:spAutoFit/>
            </a:bodyPr>
            <a:lstStyle/>
            <a:p>
              <a:r>
                <a:rPr lang="zh-CN" altLang="en-US" dirty="0">
                  <a:solidFill>
                    <a:schemeClr val="bg1"/>
                  </a:solidFill>
                  <a:cs typeface="+mn-ea"/>
                  <a:sym typeface="+mn-lt"/>
                </a:rPr>
                <a:t>输入您的小标题</a:t>
              </a:r>
              <a:endParaRPr lang="zh-CN" altLang="en-US" dirty="0">
                <a:solidFill>
                  <a:schemeClr val="bg1"/>
                </a:solidFill>
                <a:cs typeface="+mn-ea"/>
                <a:sym typeface="+mn-lt"/>
              </a:endParaRPr>
            </a:p>
          </p:txBody>
        </p:sp>
      </p:grpSp>
      <p:grpSp>
        <p:nvGrpSpPr>
          <p:cNvPr id="9" name="组合 8"/>
          <p:cNvGrpSpPr/>
          <p:nvPr/>
        </p:nvGrpSpPr>
        <p:grpSpPr>
          <a:xfrm>
            <a:off x="1196194" y="2730589"/>
            <a:ext cx="3099014" cy="2621680"/>
            <a:chOff x="1196193" y="2509363"/>
            <a:chExt cx="3099014" cy="2621680"/>
          </a:xfrm>
        </p:grpSpPr>
        <p:sp>
          <p:nvSpPr>
            <p:cNvPr id="6" name="TextBox 6"/>
            <p:cNvSpPr txBox="1"/>
            <p:nvPr/>
          </p:nvSpPr>
          <p:spPr>
            <a:xfrm>
              <a:off x="1196193" y="2878695"/>
              <a:ext cx="3099014" cy="225234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en-US" sz="1200" dirty="0" err="1">
                  <a:solidFill>
                    <a:schemeClr val="bg1"/>
                  </a:solidFill>
                  <a:cs typeface="+mn-ea"/>
                  <a:sym typeface="+mn-lt"/>
                </a:rPr>
                <a:t>Lorem</a:t>
              </a:r>
              <a:r>
                <a:rPr lang="en-US" sz="1200" dirty="0">
                  <a:solidFill>
                    <a:schemeClr val="bg1"/>
                  </a:solidFill>
                  <a:cs typeface="+mn-ea"/>
                  <a:sym typeface="+mn-lt"/>
                </a:rPr>
                <a:t> </a:t>
              </a:r>
              <a:r>
                <a:rPr lang="en-US" sz="1200" dirty="0" err="1">
                  <a:solidFill>
                    <a:schemeClr val="bg1"/>
                  </a:solidFill>
                  <a:cs typeface="+mn-ea"/>
                  <a:sym typeface="+mn-lt"/>
                </a:rPr>
                <a:t>ipsum</a:t>
              </a:r>
              <a:r>
                <a:rPr lang="en-US" sz="1200" dirty="0">
                  <a:solidFill>
                    <a:schemeClr val="bg1"/>
                  </a:solidFill>
                  <a:cs typeface="+mn-ea"/>
                  <a:sym typeface="+mn-lt"/>
                </a:rPr>
                <a:t> dolor sit </a:t>
              </a:r>
              <a:r>
                <a:rPr lang="en-US" sz="1200" dirty="0" err="1">
                  <a:solidFill>
                    <a:schemeClr val="bg1"/>
                  </a:solidFill>
                  <a:cs typeface="+mn-ea"/>
                  <a:sym typeface="+mn-lt"/>
                </a:rPr>
                <a:t>amet</a:t>
              </a:r>
              <a:r>
                <a:rPr lang="en-US" sz="1200" dirty="0">
                  <a:solidFill>
                    <a:schemeClr val="bg1"/>
                  </a:solidFill>
                  <a:cs typeface="+mn-ea"/>
                  <a:sym typeface="+mn-lt"/>
                </a:rPr>
                <a:t>, </a:t>
              </a:r>
              <a:r>
                <a:rPr lang="en-US" sz="1200" dirty="0" err="1">
                  <a:solidFill>
                    <a:schemeClr val="bg1"/>
                  </a:solidFill>
                  <a:cs typeface="+mn-ea"/>
                  <a:sym typeface="+mn-lt"/>
                </a:rPr>
                <a:t>consectetur</a:t>
              </a:r>
              <a:r>
                <a:rPr lang="en-US" sz="1200" dirty="0">
                  <a:solidFill>
                    <a:schemeClr val="bg1"/>
                  </a:solidFill>
                  <a:cs typeface="+mn-ea"/>
                  <a:sym typeface="+mn-lt"/>
                </a:rPr>
                <a:t> </a:t>
              </a:r>
              <a:r>
                <a:rPr lang="en-US" sz="1200" dirty="0" err="1">
                  <a:solidFill>
                    <a:schemeClr val="bg1"/>
                  </a:solidFill>
                  <a:cs typeface="+mn-ea"/>
                  <a:sym typeface="+mn-lt"/>
                </a:rPr>
                <a:t>adipiscing</a:t>
              </a:r>
              <a:r>
                <a:rPr lang="en-US" sz="1200" dirty="0">
                  <a:solidFill>
                    <a:schemeClr val="bg1"/>
                  </a:solidFill>
                  <a:cs typeface="+mn-ea"/>
                  <a:sym typeface="+mn-lt"/>
                </a:rPr>
                <a:t> </a:t>
              </a:r>
              <a:r>
                <a:rPr lang="en-US" sz="1200" dirty="0" err="1">
                  <a:solidFill>
                    <a:schemeClr val="bg1"/>
                  </a:solidFill>
                  <a:cs typeface="+mn-ea"/>
                  <a:sym typeface="+mn-lt"/>
                </a:rPr>
                <a:t>elit</a:t>
              </a:r>
              <a:r>
                <a:rPr lang="en-US" sz="1200" dirty="0">
                  <a:solidFill>
                    <a:schemeClr val="bg1"/>
                  </a:solidFill>
                  <a:cs typeface="+mn-ea"/>
                  <a:sym typeface="+mn-lt"/>
                </a:rPr>
                <a:t>, </a:t>
              </a:r>
              <a:r>
                <a:rPr lang="en-US" sz="1200" dirty="0" err="1">
                  <a:solidFill>
                    <a:schemeClr val="bg1"/>
                  </a:solidFill>
                  <a:cs typeface="+mn-ea"/>
                  <a:sym typeface="+mn-lt"/>
                </a:rPr>
                <a:t>sed</a:t>
              </a:r>
              <a:r>
                <a:rPr lang="en-US" sz="1200" dirty="0">
                  <a:solidFill>
                    <a:schemeClr val="bg1"/>
                  </a:solidFill>
                  <a:cs typeface="+mn-ea"/>
                  <a:sym typeface="+mn-lt"/>
                </a:rPr>
                <a:t> do </a:t>
              </a:r>
              <a:r>
                <a:rPr lang="en-US" sz="1200" dirty="0" err="1">
                  <a:solidFill>
                    <a:schemeClr val="bg1"/>
                  </a:solidFill>
                  <a:cs typeface="+mn-ea"/>
                  <a:sym typeface="+mn-lt"/>
                </a:rPr>
                <a:t>eiusmod</a:t>
              </a:r>
              <a:r>
                <a:rPr lang="en-US" sz="1200" dirty="0">
                  <a:solidFill>
                    <a:schemeClr val="bg1"/>
                  </a:solidFill>
                  <a:cs typeface="+mn-ea"/>
                  <a:sym typeface="+mn-lt"/>
                </a:rPr>
                <a:t> </a:t>
              </a:r>
              <a:r>
                <a:rPr lang="en-US" sz="1200" dirty="0" err="1">
                  <a:solidFill>
                    <a:schemeClr val="bg1"/>
                  </a:solidFill>
                  <a:cs typeface="+mn-ea"/>
                  <a:sym typeface="+mn-lt"/>
                </a:rPr>
                <a:t>tempor</a:t>
              </a:r>
              <a:r>
                <a:rPr lang="en-US" sz="1200" dirty="0">
                  <a:solidFill>
                    <a:schemeClr val="bg1"/>
                  </a:solidFill>
                  <a:cs typeface="+mn-ea"/>
                  <a:sym typeface="+mn-lt"/>
                </a:rPr>
                <a:t> </a:t>
              </a:r>
              <a:r>
                <a:rPr lang="en-US" sz="1200" dirty="0" err="1">
                  <a:solidFill>
                    <a:schemeClr val="bg1"/>
                  </a:solidFill>
                  <a:cs typeface="+mn-ea"/>
                  <a:sym typeface="+mn-lt"/>
                </a:rPr>
                <a:t>incididunt</a:t>
              </a:r>
              <a:r>
                <a:rPr lang="en-US" sz="1200" dirty="0">
                  <a:solidFill>
                    <a:schemeClr val="bg1"/>
                  </a:solidFill>
                  <a:cs typeface="+mn-ea"/>
                  <a:sym typeface="+mn-lt"/>
                </a:rPr>
                <a:t> </a:t>
              </a:r>
              <a:r>
                <a:rPr lang="en-US" sz="1200" dirty="0" err="1">
                  <a:solidFill>
                    <a:schemeClr val="bg1"/>
                  </a:solidFill>
                  <a:cs typeface="+mn-ea"/>
                  <a:sym typeface="+mn-lt"/>
                </a:rPr>
                <a:t>ut</a:t>
              </a:r>
              <a:r>
                <a:rPr lang="en-US" sz="1200" dirty="0">
                  <a:solidFill>
                    <a:schemeClr val="bg1"/>
                  </a:solidFill>
                  <a:cs typeface="+mn-ea"/>
                  <a:sym typeface="+mn-lt"/>
                </a:rPr>
                <a:t> </a:t>
              </a:r>
              <a:r>
                <a:rPr lang="en-US" sz="1200" dirty="0" err="1">
                  <a:solidFill>
                    <a:schemeClr val="bg1"/>
                  </a:solidFill>
                  <a:cs typeface="+mn-ea"/>
                  <a:sym typeface="+mn-lt"/>
                </a:rPr>
                <a:t>labore</a:t>
              </a:r>
              <a:r>
                <a:rPr lang="en-US" sz="1200" dirty="0">
                  <a:solidFill>
                    <a:schemeClr val="bg1"/>
                  </a:solidFill>
                  <a:cs typeface="+mn-ea"/>
                  <a:sym typeface="+mn-lt"/>
                </a:rPr>
                <a:t> et </a:t>
              </a:r>
              <a:r>
                <a:rPr lang="en-US" sz="1200" dirty="0" err="1">
                  <a:solidFill>
                    <a:schemeClr val="bg1"/>
                  </a:solidFill>
                  <a:cs typeface="+mn-ea"/>
                  <a:sym typeface="+mn-lt"/>
                </a:rPr>
                <a:t>dolore</a:t>
              </a:r>
              <a:r>
                <a:rPr lang="en-US" sz="1200" dirty="0">
                  <a:solidFill>
                    <a:schemeClr val="bg1"/>
                  </a:solidFill>
                  <a:cs typeface="+mn-ea"/>
                  <a:sym typeface="+mn-lt"/>
                </a:rPr>
                <a:t> magna </a:t>
              </a:r>
              <a:r>
                <a:rPr lang="en-US" sz="1200" dirty="0" err="1">
                  <a:solidFill>
                    <a:schemeClr val="bg1"/>
                  </a:solidFill>
                  <a:cs typeface="+mn-ea"/>
                  <a:sym typeface="+mn-lt"/>
                </a:rPr>
                <a:t>aliqua</a:t>
              </a:r>
              <a:r>
                <a:rPr lang="en-US" sz="1200" dirty="0">
                  <a:solidFill>
                    <a:schemeClr val="bg1"/>
                  </a:solidFill>
                  <a:cs typeface="+mn-ea"/>
                  <a:sym typeface="+mn-lt"/>
                </a:rPr>
                <a:t>. </a:t>
              </a:r>
              <a:r>
                <a:rPr lang="en-US" sz="1200" dirty="0" err="1">
                  <a:solidFill>
                    <a:schemeClr val="bg1"/>
                  </a:solidFill>
                  <a:cs typeface="+mn-ea"/>
                  <a:sym typeface="+mn-lt"/>
                </a:rPr>
                <a:t>Ut</a:t>
              </a:r>
              <a:r>
                <a:rPr lang="en-US" sz="1200" dirty="0">
                  <a:solidFill>
                    <a:schemeClr val="bg1"/>
                  </a:solidFill>
                  <a:cs typeface="+mn-ea"/>
                  <a:sym typeface="+mn-lt"/>
                </a:rPr>
                <a:t> </a:t>
              </a:r>
              <a:r>
                <a:rPr lang="en-US" sz="1200" dirty="0" err="1">
                  <a:solidFill>
                    <a:schemeClr val="bg1"/>
                  </a:solidFill>
                  <a:cs typeface="+mn-ea"/>
                  <a:sym typeface="+mn-lt"/>
                </a:rPr>
                <a:t>enim</a:t>
              </a:r>
              <a:r>
                <a:rPr lang="en-US" sz="1200" dirty="0">
                  <a:solidFill>
                    <a:schemeClr val="bg1"/>
                  </a:solidFill>
                  <a:cs typeface="+mn-ea"/>
                  <a:sym typeface="+mn-lt"/>
                </a:rPr>
                <a:t> ad minim </a:t>
              </a:r>
              <a:r>
                <a:rPr lang="en-US" sz="1200" dirty="0" err="1">
                  <a:solidFill>
                    <a:schemeClr val="bg1"/>
                  </a:solidFill>
                  <a:cs typeface="+mn-ea"/>
                  <a:sym typeface="+mn-lt"/>
                </a:rPr>
                <a:t>veniam</a:t>
              </a:r>
              <a:r>
                <a:rPr lang="en-US" sz="1200" dirty="0">
                  <a:solidFill>
                    <a:schemeClr val="bg1"/>
                  </a:solidFill>
                  <a:cs typeface="+mn-ea"/>
                  <a:sym typeface="+mn-lt"/>
                </a:rPr>
                <a:t>, </a:t>
              </a:r>
              <a:r>
                <a:rPr lang="en-US" sz="1200" dirty="0" err="1">
                  <a:solidFill>
                    <a:schemeClr val="bg1"/>
                  </a:solidFill>
                  <a:cs typeface="+mn-ea"/>
                  <a:sym typeface="+mn-lt"/>
                </a:rPr>
                <a:t>quis</a:t>
              </a:r>
              <a:r>
                <a:rPr lang="en-US" sz="1200" dirty="0">
                  <a:solidFill>
                    <a:schemeClr val="bg1"/>
                  </a:solidFill>
                  <a:cs typeface="+mn-ea"/>
                  <a:sym typeface="+mn-lt"/>
                </a:rPr>
                <a:t> </a:t>
              </a:r>
              <a:r>
                <a:rPr lang="en-US" sz="1200" dirty="0" err="1">
                  <a:solidFill>
                    <a:schemeClr val="bg1"/>
                  </a:solidFill>
                  <a:cs typeface="+mn-ea"/>
                  <a:sym typeface="+mn-lt"/>
                </a:rPr>
                <a:t>nostrud</a:t>
              </a:r>
              <a:r>
                <a:rPr lang="en-US" sz="1200" dirty="0">
                  <a:solidFill>
                    <a:schemeClr val="bg1"/>
                  </a:solidFill>
                  <a:cs typeface="+mn-ea"/>
                  <a:sym typeface="+mn-lt"/>
                </a:rPr>
                <a:t> exercitation </a:t>
              </a:r>
              <a:r>
                <a:rPr lang="en-US" sz="1200" dirty="0" err="1">
                  <a:solidFill>
                    <a:schemeClr val="bg1"/>
                  </a:solidFill>
                  <a:cs typeface="+mn-ea"/>
                  <a:sym typeface="+mn-lt"/>
                </a:rPr>
                <a:t>ullamco</a:t>
              </a:r>
              <a:r>
                <a:rPr lang="en-US" sz="1200" dirty="0">
                  <a:solidFill>
                    <a:schemeClr val="bg1"/>
                  </a:solidFill>
                  <a:cs typeface="+mn-ea"/>
                  <a:sym typeface="+mn-lt"/>
                </a:rPr>
                <a:t> </a:t>
              </a:r>
              <a:r>
                <a:rPr lang="en-US" sz="1200" dirty="0" err="1">
                  <a:solidFill>
                    <a:schemeClr val="bg1"/>
                  </a:solidFill>
                  <a:cs typeface="+mn-ea"/>
                  <a:sym typeface="+mn-lt"/>
                </a:rPr>
                <a:t>laboris</a:t>
              </a:r>
              <a:r>
                <a:rPr lang="en-US" sz="1200" dirty="0">
                  <a:solidFill>
                    <a:schemeClr val="bg1"/>
                  </a:solidFill>
                  <a:cs typeface="+mn-ea"/>
                  <a:sym typeface="+mn-lt"/>
                </a:rPr>
                <a:t> nisi </a:t>
              </a:r>
              <a:r>
                <a:rPr lang="en-US" sz="1200" dirty="0" err="1">
                  <a:solidFill>
                    <a:schemeClr val="bg1"/>
                  </a:solidFill>
                  <a:cs typeface="+mn-ea"/>
                  <a:sym typeface="+mn-lt"/>
                </a:rPr>
                <a:t>ut</a:t>
              </a:r>
              <a:r>
                <a:rPr lang="en-US" sz="1200" dirty="0">
                  <a:solidFill>
                    <a:schemeClr val="bg1"/>
                  </a:solidFill>
                  <a:cs typeface="+mn-ea"/>
                  <a:sym typeface="+mn-lt"/>
                </a:rPr>
                <a:t> </a:t>
              </a:r>
              <a:r>
                <a:rPr lang="en-US" sz="1200" dirty="0" err="1">
                  <a:solidFill>
                    <a:schemeClr val="bg1"/>
                  </a:solidFill>
                  <a:cs typeface="+mn-ea"/>
                  <a:sym typeface="+mn-lt"/>
                </a:rPr>
                <a:t>aliquip</a:t>
              </a:r>
              <a:r>
                <a:rPr lang="en-US" sz="1200" dirty="0">
                  <a:solidFill>
                    <a:schemeClr val="bg1"/>
                  </a:solidFill>
                  <a:cs typeface="+mn-ea"/>
                  <a:sym typeface="+mn-lt"/>
                </a:rPr>
                <a:t> ex </a:t>
              </a:r>
              <a:r>
                <a:rPr lang="en-US" sz="1200" dirty="0" err="1">
                  <a:solidFill>
                    <a:schemeClr val="bg1"/>
                  </a:solidFill>
                  <a:cs typeface="+mn-ea"/>
                  <a:sym typeface="+mn-lt"/>
                </a:rPr>
                <a:t>ea</a:t>
              </a:r>
              <a:r>
                <a:rPr lang="en-US" sz="1200" dirty="0">
                  <a:solidFill>
                    <a:schemeClr val="bg1"/>
                  </a:solidFill>
                  <a:cs typeface="+mn-ea"/>
                  <a:sym typeface="+mn-lt"/>
                </a:rPr>
                <a:t> </a:t>
              </a:r>
              <a:r>
                <a:rPr lang="en-US" sz="1200" dirty="0" err="1">
                  <a:solidFill>
                    <a:schemeClr val="bg1"/>
                  </a:solidFill>
                  <a:cs typeface="+mn-ea"/>
                  <a:sym typeface="+mn-lt"/>
                </a:rPr>
                <a:t>commodo</a:t>
              </a:r>
              <a:r>
                <a:rPr lang="en-US" sz="1200" dirty="0">
                  <a:solidFill>
                    <a:schemeClr val="bg1"/>
                  </a:solidFill>
                  <a:cs typeface="+mn-ea"/>
                  <a:sym typeface="+mn-lt"/>
                </a:rPr>
                <a:t> </a:t>
              </a:r>
              <a:r>
                <a:rPr lang="en-US" sz="1200" dirty="0" err="1">
                  <a:solidFill>
                    <a:schemeClr val="bg1"/>
                  </a:solidFill>
                  <a:cs typeface="+mn-ea"/>
                  <a:sym typeface="+mn-lt"/>
                </a:rPr>
                <a:t>consequat</a:t>
              </a:r>
              <a:r>
                <a:rPr lang="en-US" sz="1200" dirty="0">
                  <a:solidFill>
                    <a:schemeClr val="bg1"/>
                  </a:solidFill>
                  <a:cs typeface="+mn-ea"/>
                  <a:sym typeface="+mn-lt"/>
                </a:rPr>
                <a:t>. </a:t>
              </a:r>
              <a:endParaRPr lang="en-US" sz="1200" dirty="0">
                <a:solidFill>
                  <a:schemeClr val="bg1"/>
                </a:solidFill>
                <a:cs typeface="+mn-ea"/>
                <a:sym typeface="+mn-lt"/>
              </a:endParaRPr>
            </a:p>
          </p:txBody>
        </p:sp>
        <p:sp>
          <p:nvSpPr>
            <p:cNvPr id="7" name="Rectangle 225"/>
            <p:cNvSpPr/>
            <p:nvPr/>
          </p:nvSpPr>
          <p:spPr>
            <a:xfrm>
              <a:off x="1196193" y="2509363"/>
              <a:ext cx="3099014" cy="369332"/>
            </a:xfrm>
            <a:prstGeom prst="rect">
              <a:avLst/>
            </a:prstGeom>
          </p:spPr>
          <p:txBody>
            <a:bodyPr wrap="square">
              <a:spAutoFit/>
            </a:bodyPr>
            <a:lstStyle/>
            <a:p>
              <a:r>
                <a:rPr lang="zh-CN" altLang="en-US" dirty="0">
                  <a:solidFill>
                    <a:schemeClr val="bg1"/>
                  </a:solidFill>
                  <a:cs typeface="+mn-ea"/>
                  <a:sym typeface="+mn-lt"/>
                </a:rPr>
                <a:t>输入您的小标题</a:t>
              </a:r>
              <a:endParaRPr lang="zh-CN" altLang="en-US" dirty="0">
                <a:solidFill>
                  <a:schemeClr val="bg1"/>
                </a:solidFill>
                <a:cs typeface="+mn-ea"/>
                <a:sym typeface="+mn-lt"/>
              </a:endParaRPr>
            </a:p>
          </p:txBody>
        </p:sp>
      </p:grpSp>
      <p:grpSp>
        <p:nvGrpSpPr>
          <p:cNvPr id="10" name="组合 9"/>
          <p:cNvGrpSpPr/>
          <p:nvPr/>
        </p:nvGrpSpPr>
        <p:grpSpPr>
          <a:xfrm>
            <a:off x="4200355" y="484494"/>
            <a:ext cx="3696335" cy="727588"/>
            <a:chOff x="4200355" y="449964"/>
            <a:chExt cx="3696335" cy="727588"/>
          </a:xfrm>
        </p:grpSpPr>
        <p:sp>
          <p:nvSpPr>
            <p:cNvPr id="11" name="Shape 540"/>
            <p:cNvSpPr/>
            <p:nvPr/>
          </p:nvSpPr>
          <p:spPr>
            <a:xfrm>
              <a:off x="4478601" y="1008275"/>
              <a:ext cx="3234797" cy="169277"/>
            </a:xfrm>
            <a:prstGeom prst="rect">
              <a:avLst/>
            </a:prstGeom>
            <a:noFill/>
            <a:ln w="12700" cap="flat">
              <a:noFill/>
              <a:miter lim="400000"/>
            </a:ln>
            <a:effectLst/>
          </p:spPr>
          <p:txBody>
            <a:bodyPr wrap="square" lIns="0" tIns="0" rIns="0" bIns="0">
              <a:spAutoFit/>
            </a:bodyPr>
            <a:lstStyle>
              <a:lvl1pPr algn="l">
                <a:defRPr sz="4200" spc="84">
                  <a:solidFill>
                    <a:srgbClr val="AAAAAA"/>
                  </a:solidFill>
                  <a:latin typeface="Oswald Light"/>
                  <a:ea typeface="Oswald Light"/>
                  <a:cs typeface="Oswald Light"/>
                  <a:sym typeface="Oswald Light"/>
                </a:defRPr>
              </a:lvl1pPr>
            </a:lstStyle>
            <a:p>
              <a:pPr algn="dist"/>
              <a:r>
                <a:rPr lang="en-US" altLang="zh-CN" sz="1100" noProof="0" dirty="0">
                  <a:ln>
                    <a:noFill/>
                  </a:ln>
                  <a:solidFill>
                    <a:schemeClr val="bg1"/>
                  </a:solidFill>
                  <a:uLnTx/>
                  <a:uFillTx/>
                  <a:latin typeface="+mn-lt"/>
                  <a:ea typeface="+mn-ea"/>
                  <a:cs typeface="+mn-ea"/>
                  <a:sym typeface="+mn-lt"/>
                </a:rPr>
                <a:t>ADD YOUR TEXT HERE</a:t>
              </a:r>
              <a:endParaRPr kumimoji="0" lang="en-US" altLang="zh-CN" sz="1100" i="0" u="none" strike="noStrike" kern="1200" cap="none" spc="42" normalizeH="0" baseline="0" noProof="0" dirty="0">
                <a:ln>
                  <a:noFill/>
                </a:ln>
                <a:solidFill>
                  <a:schemeClr val="bg1"/>
                </a:solidFill>
                <a:effectLst/>
                <a:uLnTx/>
                <a:uFillTx/>
                <a:latin typeface="+mn-lt"/>
                <a:ea typeface="+mn-ea"/>
                <a:cs typeface="+mn-ea"/>
                <a:sym typeface="+mn-lt"/>
              </a:endParaRPr>
            </a:p>
          </p:txBody>
        </p:sp>
        <p:sp>
          <p:nvSpPr>
            <p:cNvPr id="12" name="TextBox 6"/>
            <p:cNvSpPr txBox="1"/>
            <p:nvPr/>
          </p:nvSpPr>
          <p:spPr>
            <a:xfrm>
              <a:off x="4200355" y="449964"/>
              <a:ext cx="3696335" cy="583565"/>
            </a:xfrm>
            <a:prstGeom prst="rect">
              <a:avLst/>
            </a:prstGeom>
            <a:noFill/>
          </p:spPr>
          <p:txBody>
            <a:bodyPr wrap="square" rtlCol="0">
              <a:spAutoFit/>
            </a:bodyPr>
            <a:lstStyle/>
            <a:p>
              <a:pPr algn="ctr"/>
              <a:r>
                <a:rPr lang="zh-CN" altLang="en-US" sz="3200" b="1" dirty="0">
                  <a:solidFill>
                    <a:schemeClr val="bg1"/>
                  </a:solidFill>
                  <a:cs typeface="+mn-ea"/>
                  <a:sym typeface="+mn-lt"/>
                </a:rPr>
                <a:t>输入本页标题内容</a:t>
              </a:r>
              <a:endParaRPr lang="en-US" sz="3200" b="1" dirty="0">
                <a:solidFill>
                  <a:schemeClr val="bg1"/>
                </a:solidFill>
                <a:cs typeface="+mn-ea"/>
                <a:sym typeface="+mn-lt"/>
              </a:endParaRPr>
            </a:p>
          </p:txBody>
        </p:sp>
      </p:grpSp>
      <p:pic>
        <p:nvPicPr>
          <p:cNvPr id="15" name="图片 14"/>
          <p:cNvPicPr>
            <a:picLocks noChangeAspect="1"/>
          </p:cNvPicPr>
          <p:nvPr/>
        </p:nvPicPr>
        <p:blipFill rotWithShape="1">
          <a:blip r:embed="rId1"/>
          <a:srcRect t="9629" b="9629"/>
          <a:stretch>
            <a:fillRect/>
          </a:stretch>
        </p:blipFill>
        <p:spPr>
          <a:xfrm>
            <a:off x="4295208" y="2915255"/>
            <a:ext cx="3234797" cy="3481418"/>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gg4rdhh">
      <a:majorFont>
        <a:latin typeface="AvantGarde Bk BT"/>
        <a:ea typeface="YouYuan"/>
        <a:cs typeface=""/>
      </a:majorFont>
      <a:minorFont>
        <a:latin typeface="AvantGarde Bk BT"/>
        <a:ea typeface="YouYua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gg4rdhh">
      <a:majorFont>
        <a:latin typeface="AvantGarde Bk BT"/>
        <a:ea typeface="YouYuan"/>
        <a:cs typeface=""/>
      </a:majorFont>
      <a:minorFont>
        <a:latin typeface="AvantGarde Bk BT"/>
        <a:ea typeface="YouYua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9640</Words>
  <Application>WPS 演示</Application>
  <PresentationFormat>宽屏</PresentationFormat>
  <Paragraphs>277</Paragraphs>
  <Slides>20</Slides>
  <Notes>7</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20</vt:i4>
      </vt:variant>
    </vt:vector>
  </HeadingPairs>
  <TitlesOfParts>
    <vt:vector size="35" baseType="lpstr">
      <vt:lpstr>Arial</vt:lpstr>
      <vt:lpstr>宋体</vt:lpstr>
      <vt:lpstr>Wingdings</vt:lpstr>
      <vt:lpstr>Calibri</vt:lpstr>
      <vt:lpstr>Oswald Light</vt:lpstr>
      <vt:lpstr>AvantGarde Bk BT</vt:lpstr>
      <vt:lpstr>魂心</vt:lpstr>
      <vt:lpstr>幼圆</vt:lpstr>
      <vt:lpstr>微软雅黑</vt:lpstr>
      <vt:lpstr>Arial Unicode MS</vt:lpstr>
      <vt:lpstr>等线</vt:lpstr>
      <vt:lpstr>Gill Sans</vt:lpstr>
      <vt:lpstr>Gill Sans MT</vt:lpstr>
      <vt:lpstr>Office 主题​​</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office2016mac62028</dc:creator>
  <cp:lastModifiedBy>凡</cp:lastModifiedBy>
  <cp:revision>3</cp:revision>
  <dcterms:created xsi:type="dcterms:W3CDTF">2019-04-02T03:22:00Z</dcterms:created>
  <dcterms:modified xsi:type="dcterms:W3CDTF">2019-04-24T12:18:45Z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2052-11.1.0.8612</vt:lpwstr>
  </property>
</Properties>
</file>